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6"/>
  </p:notesMasterIdLst>
  <p:sldIdLst>
    <p:sldId id="409" r:id="rId4"/>
    <p:sldId id="421" r:id="rId5"/>
    <p:sldId id="417" r:id="rId7"/>
    <p:sldId id="410" r:id="rId8"/>
    <p:sldId id="418" r:id="rId9"/>
    <p:sldId id="415" r:id="rId10"/>
    <p:sldId id="419" r:id="rId11"/>
    <p:sldId id="416" r:id="rId12"/>
    <p:sldId id="42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75" name="作者" initials="A" lastIdx="0" clrIdx="2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22"/>
        <p:guide pos="380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1.xml"/><Relationship Id="rId3" Type="http://schemas.openxmlformats.org/officeDocument/2006/relationships/image" Target="../media/image2.png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1.png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image" Target="../media/image3.png"/><Relationship Id="rId4" Type="http://schemas.openxmlformats.org/officeDocument/2006/relationships/tags" Target="../tags/tag26.xm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image" Target="../media/image3.png"/><Relationship Id="rId5" Type="http://schemas.openxmlformats.org/officeDocument/2006/relationships/tags" Target="../tags/tag33.xml"/><Relationship Id="rId4" Type="http://schemas.openxmlformats.org/officeDocument/2006/relationships/image" Target="../media/image2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image" Target="../media/image3.png"/><Relationship Id="rId5" Type="http://schemas.openxmlformats.org/officeDocument/2006/relationships/tags" Target="../tags/tag41.xml"/><Relationship Id="rId4" Type="http://schemas.openxmlformats.org/officeDocument/2006/relationships/image" Target="../media/image2.png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image" Target="../media/image3.png"/><Relationship Id="rId5" Type="http://schemas.openxmlformats.org/officeDocument/2006/relationships/tags" Target="../tags/tag50.xml"/><Relationship Id="rId4" Type="http://schemas.openxmlformats.org/officeDocument/2006/relationships/image" Target="../media/image2.png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image" Target="../media/image3.png"/><Relationship Id="rId5" Type="http://schemas.openxmlformats.org/officeDocument/2006/relationships/tags" Target="../tags/tag59.xml"/><Relationship Id="rId4" Type="http://schemas.openxmlformats.org/officeDocument/2006/relationships/image" Target="../media/image2.png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image" Target="../media/image3.png"/><Relationship Id="rId5" Type="http://schemas.openxmlformats.org/officeDocument/2006/relationships/tags" Target="../tags/tag68.xml"/><Relationship Id="rId4" Type="http://schemas.openxmlformats.org/officeDocument/2006/relationships/image" Target="../media/image2.png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image" Target="../media/image7.png"/><Relationship Id="rId5" Type="http://schemas.openxmlformats.org/officeDocument/2006/relationships/tags" Target="../tags/tag79.xml"/><Relationship Id="rId4" Type="http://schemas.openxmlformats.org/officeDocument/2006/relationships/image" Target="../media/image6.png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89.xml"/><Relationship Id="rId3" Type="http://schemas.openxmlformats.org/officeDocument/2006/relationships/image" Target="../media/image1.png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4.xml"/><Relationship Id="rId3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91.xml"/><Relationship Id="rId3" Type="http://schemas.openxmlformats.org/officeDocument/2006/relationships/image" Target="../media/image2.png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image" Target="../media/image3.png"/><Relationship Id="rId6" Type="http://schemas.openxmlformats.org/officeDocument/2006/relationships/tags" Target="../tags/tag94.xml"/><Relationship Id="rId5" Type="http://schemas.openxmlformats.org/officeDocument/2006/relationships/image" Target="../media/image2.png"/><Relationship Id="rId4" Type="http://schemas.openxmlformats.org/officeDocument/2006/relationships/tags" Target="../tags/tag93.xml"/><Relationship Id="rId3" Type="http://schemas.openxmlformats.org/officeDocument/2006/relationships/image" Target="../media/image4.png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98.xml"/><Relationship Id="rId3" Type="http://schemas.openxmlformats.org/officeDocument/2006/relationships/image" Target="../media/image2.png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00.xml"/><Relationship Id="rId3" Type="http://schemas.openxmlformats.org/officeDocument/2006/relationships/image" Target="../media/image2.png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02.xml"/><Relationship Id="rId3" Type="http://schemas.openxmlformats.org/officeDocument/2006/relationships/image" Target="../media/image5.png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04.xml"/><Relationship Id="rId3" Type="http://schemas.openxmlformats.org/officeDocument/2006/relationships/image" Target="../media/image2.png"/><Relationship Id="rId2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06.xml"/><Relationship Id="rId3" Type="http://schemas.openxmlformats.org/officeDocument/2006/relationships/image" Target="../media/image2.png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08.xml"/><Relationship Id="rId3" Type="http://schemas.openxmlformats.org/officeDocument/2006/relationships/image" Target="../media/image2.png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image" Target="../media/image1.png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image" Target="../media/image3.png"/><Relationship Id="rId6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tags" Target="../tags/tag6.xml"/><Relationship Id="rId3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image" Target="../media/image3.png"/><Relationship Id="rId4" Type="http://schemas.openxmlformats.org/officeDocument/2006/relationships/tags" Target="../tags/tag113.xml"/><Relationship Id="rId3" Type="http://schemas.openxmlformats.org/officeDocument/2006/relationships/image" Target="../media/image2.png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image" Target="../media/image3.png"/><Relationship Id="rId5" Type="http://schemas.openxmlformats.org/officeDocument/2006/relationships/tags" Target="../tags/tag120.xml"/><Relationship Id="rId4" Type="http://schemas.openxmlformats.org/officeDocument/2006/relationships/image" Target="../media/image2.png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image" Target="../media/image3.png"/><Relationship Id="rId5" Type="http://schemas.openxmlformats.org/officeDocument/2006/relationships/tags" Target="../tags/tag128.xml"/><Relationship Id="rId4" Type="http://schemas.openxmlformats.org/officeDocument/2006/relationships/image" Target="../media/image2.png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image" Target="../media/image3.png"/><Relationship Id="rId5" Type="http://schemas.openxmlformats.org/officeDocument/2006/relationships/tags" Target="../tags/tag137.xml"/><Relationship Id="rId4" Type="http://schemas.openxmlformats.org/officeDocument/2006/relationships/image" Target="../media/image2.png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2" Type="http://schemas.openxmlformats.org/officeDocument/2006/relationships/tags" Target="../tags/tag14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image" Target="../media/image3.png"/><Relationship Id="rId5" Type="http://schemas.openxmlformats.org/officeDocument/2006/relationships/tags" Target="../tags/tag146.xml"/><Relationship Id="rId4" Type="http://schemas.openxmlformats.org/officeDocument/2006/relationships/image" Target="../media/image2.png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image" Target="../media/image3.png"/><Relationship Id="rId5" Type="http://schemas.openxmlformats.org/officeDocument/2006/relationships/tags" Target="../tags/tag155.xml"/><Relationship Id="rId4" Type="http://schemas.openxmlformats.org/officeDocument/2006/relationships/image" Target="../media/image2.png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image" Target="../media/image7.png"/><Relationship Id="rId5" Type="http://schemas.openxmlformats.org/officeDocument/2006/relationships/tags" Target="../tags/tag166.xml"/><Relationship Id="rId4" Type="http://schemas.openxmlformats.org/officeDocument/2006/relationships/image" Target="../media/image6.png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1.xm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3.xml"/><Relationship Id="rId3" Type="http://schemas.openxmlformats.org/officeDocument/2006/relationships/image" Target="../media/image2.png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5.xml"/><Relationship Id="rId3" Type="http://schemas.openxmlformats.org/officeDocument/2006/relationships/image" Target="../media/image5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7.xml"/><Relationship Id="rId3" Type="http://schemas.openxmlformats.org/officeDocument/2006/relationships/image" Target="../media/image2.pn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6299250" y="2321001"/>
            <a:ext cx="4826038" cy="2215991"/>
          </a:xfrm>
        </p:spPr>
        <p:txBody>
          <a:bodyPr vert="horz" wrap="square" lIns="0" tIns="0" rIns="0" bIns="0" rtlCol="0" anchor="ctr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48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尚巍手书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6604687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charset="0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5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6604053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尚巍手书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6299250" y="2321001"/>
            <a:ext cx="4826038" cy="2215991"/>
          </a:xfrm>
        </p:spPr>
        <p:txBody>
          <a:bodyPr vert="horz" wrap="square" lIns="0" tIns="0" rIns="0" bIns="0" rtlCol="0" anchor="ctr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48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尚巍手书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2603575"/>
            <a:ext cx="3235350" cy="16508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ctrTitle" idx="2" hasCustomPrompt="1"/>
            <p:custDataLst>
              <p:tags r:id="rId8"/>
            </p:custDataLst>
          </p:nvPr>
        </p:nvSpPr>
        <p:spPr>
          <a:xfrm>
            <a:off x="4521236" y="3808212"/>
            <a:ext cx="6858000" cy="54356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750" b="1" i="0" u="none" strike="noStrike" kern="1200" cap="none" spc="3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尚巍手书W" panose="00020600040101010101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2"/>
          <p:cNvSpPr>
            <a:spLocks noGrp="1"/>
          </p:cNvSpPr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4461627"/>
            <a:ext cx="6858000" cy="1318880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498080" y="2309224"/>
            <a:ext cx="4389120" cy="22395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6604687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5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6604053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尚巍手书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2603575"/>
            <a:ext cx="3235350" cy="16508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ctrTitle" idx="2" hasCustomPrompt="1"/>
            <p:custDataLst>
              <p:tags r:id="rId8"/>
            </p:custDataLst>
          </p:nvPr>
        </p:nvSpPr>
        <p:spPr>
          <a:xfrm>
            <a:off x="4521236" y="3808212"/>
            <a:ext cx="6858000" cy="54356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750" b="1" i="0" u="none" strike="noStrike" kern="1200" cap="none" spc="3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尚巍手书W" panose="00020600040101010101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2"/>
          <p:cNvSpPr>
            <a:spLocks noGrp="1"/>
          </p:cNvSpPr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4461627"/>
            <a:ext cx="6858000" cy="1318880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498080" y="2309224"/>
            <a:ext cx="4389120" cy="22395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隶书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87.xml"/><Relationship Id="rId20" Type="http://schemas.openxmlformats.org/officeDocument/2006/relationships/tags" Target="../tags/tag86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85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2" Type="http://schemas.openxmlformats.org/officeDocument/2006/relationships/theme" Target="../theme/theme2.xml"/><Relationship Id="rId21" Type="http://schemas.openxmlformats.org/officeDocument/2006/relationships/tags" Target="../tags/tag174.xml"/><Relationship Id="rId20" Type="http://schemas.openxmlformats.org/officeDocument/2006/relationships/tags" Target="../tags/tag173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172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隶书" charset="0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charset="0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charset="0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charset="0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charset="0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cs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6.xml"/><Relationship Id="rId16" Type="http://schemas.openxmlformats.org/officeDocument/2006/relationships/tags" Target="../tags/tag192.xml"/><Relationship Id="rId15" Type="http://schemas.openxmlformats.org/officeDocument/2006/relationships/tags" Target="../tags/tag191.xml"/><Relationship Id="rId14" Type="http://schemas.openxmlformats.org/officeDocument/2006/relationships/tags" Target="../tags/tag190.xml"/><Relationship Id="rId13" Type="http://schemas.openxmlformats.org/officeDocument/2006/relationships/tags" Target="../tags/tag189.xml"/><Relationship Id="rId12" Type="http://schemas.openxmlformats.org/officeDocument/2006/relationships/tags" Target="../tags/tag18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tags" Target="../tags/tag17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193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4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image" Target="../media/image12.png"/><Relationship Id="rId7" Type="http://schemas.openxmlformats.org/officeDocument/2006/relationships/tags" Target="../tags/tag199.xml"/><Relationship Id="rId6" Type="http://schemas.openxmlformats.org/officeDocument/2006/relationships/image" Target="../media/image11.png"/><Relationship Id="rId5" Type="http://schemas.openxmlformats.org/officeDocument/2006/relationships/tags" Target="../tags/tag198.xml"/><Relationship Id="rId4" Type="http://schemas.openxmlformats.org/officeDocument/2006/relationships/image" Target="../media/image10.png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3" Type="http://schemas.openxmlformats.org/officeDocument/2006/relationships/slideLayout" Target="../slideLayouts/slideLayout25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image" Target="../media/image13.png"/><Relationship Id="rId1" Type="http://schemas.openxmlformats.org/officeDocument/2006/relationships/tags" Target="../tags/tag19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image" Target="../media/image15.png"/><Relationship Id="rId7" Type="http://schemas.openxmlformats.org/officeDocument/2006/relationships/tags" Target="../tags/tag206.xml"/><Relationship Id="rId6" Type="http://schemas.openxmlformats.org/officeDocument/2006/relationships/image" Target="../media/image14.png"/><Relationship Id="rId5" Type="http://schemas.openxmlformats.org/officeDocument/2006/relationships/tags" Target="../tags/tag205.xml"/><Relationship Id="rId4" Type="http://schemas.openxmlformats.org/officeDocument/2006/relationships/image" Target="../media/image3.png"/><Relationship Id="rId3" Type="http://schemas.openxmlformats.org/officeDocument/2006/relationships/tags" Target="../tags/tag204.xml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20.xml"/><Relationship Id="rId14" Type="http://schemas.openxmlformats.org/officeDocument/2006/relationships/tags" Target="../tags/tag210.xml"/><Relationship Id="rId13" Type="http://schemas.openxmlformats.org/officeDocument/2006/relationships/tags" Target="../tags/tag209.xml"/><Relationship Id="rId12" Type="http://schemas.openxmlformats.org/officeDocument/2006/relationships/image" Target="../media/image17.png"/><Relationship Id="rId11" Type="http://schemas.openxmlformats.org/officeDocument/2006/relationships/tags" Target="../tags/tag208.xml"/><Relationship Id="rId10" Type="http://schemas.openxmlformats.org/officeDocument/2006/relationships/image" Target="../media/image16.png"/><Relationship Id="rId1" Type="http://schemas.openxmlformats.org/officeDocument/2006/relationships/tags" Target="../tags/tag20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image" Target="../media/image10.png"/><Relationship Id="rId7" Type="http://schemas.openxmlformats.org/officeDocument/2006/relationships/tags" Target="../tags/tag213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tags" Target="../tags/tag212.xml"/><Relationship Id="rId3" Type="http://schemas.openxmlformats.org/officeDocument/2006/relationships/image" Target="../media/image2.png"/><Relationship Id="rId2" Type="http://schemas.openxmlformats.org/officeDocument/2006/relationships/tags" Target="../tags/tag211.xml"/><Relationship Id="rId12" Type="http://schemas.openxmlformats.org/officeDocument/2006/relationships/slideLayout" Target="../slideLayouts/slideLayout25.xml"/><Relationship Id="rId11" Type="http://schemas.openxmlformats.org/officeDocument/2006/relationships/tags" Target="../tags/tag215.xml"/><Relationship Id="rId10" Type="http://schemas.openxmlformats.org/officeDocument/2006/relationships/image" Target="../media/image12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6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2"/>
            <p:custDataLst>
              <p:tags r:id="rId1"/>
            </p:custDataLst>
          </p:nvPr>
        </p:nvSpPr>
        <p:spPr>
          <a:xfrm>
            <a:off x="3008630" y="1101090"/>
            <a:ext cx="6789420" cy="2216150"/>
          </a:xfrm>
        </p:spPr>
        <p:txBody>
          <a:bodyPr/>
          <a:p>
            <a:r>
              <a:rPr lang="en-US" altLang="zh-CN" sz="3200"/>
              <a:t>“</a:t>
            </a:r>
            <a:r>
              <a:rPr sz="3200"/>
              <a:t>下山虎</a:t>
            </a:r>
            <a:r>
              <a:rPr lang="en-US" altLang="zh-CN" sz="3200"/>
              <a:t>”</a:t>
            </a:r>
            <a:r>
              <a:rPr sz="3200"/>
              <a:t>文创产品设计</a:t>
            </a:r>
            <a:endParaRPr sz="3200"/>
          </a:p>
        </p:txBody>
      </p:sp>
      <p:sp>
        <p:nvSpPr>
          <p:cNvPr id="4" name="文本框 3"/>
          <p:cNvSpPr txBox="1"/>
          <p:nvPr/>
        </p:nvSpPr>
        <p:spPr>
          <a:xfrm>
            <a:off x="6163945" y="2948940"/>
            <a:ext cx="1671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/>
              <a:t>郑晓珠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>
            <p:custDataLst>
              <p:tags r:id="rId1"/>
            </p:custDataLst>
          </p:nvPr>
        </p:nvCxnSpPr>
        <p:spPr>
          <a:xfrm>
            <a:off x="948714" y="1523255"/>
            <a:ext cx="3810000" cy="0"/>
          </a:xfrm>
          <a:prstGeom prst="line">
            <a:avLst/>
          </a:prstGeom>
          <a:ln>
            <a:solidFill>
              <a:schemeClr val="l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948714" y="453183"/>
            <a:ext cx="4198618" cy="994485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4400" b="1" spc="3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尚巍手书W" panose="00020600040101010101" charset="-122"/>
                <a:sym typeface="Arial" panose="020B0604020202020204" pitchFamily="34" charset="0"/>
              </a:rPr>
              <a:t>目录</a:t>
            </a:r>
            <a:endParaRPr lang="zh-CN" altLang="en-US" sz="4400" b="1" spc="3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汉仪尚巍手书W" panose="00020600040101010101" charset="-122"/>
              <a:sym typeface="Arial" panose="020B0604020202020204" pitchFamily="34" charset="0"/>
            </a:endParaRPr>
          </a:p>
        </p:txBody>
      </p:sp>
      <p:cxnSp>
        <p:nvCxnSpPr>
          <p:cNvPr id="10" name="直接连接符 9"/>
          <p:cNvCxnSpPr>
            <a:endCxn id="33" idx="2"/>
          </p:cNvCxnSpPr>
          <p:nvPr>
            <p:custDataLst>
              <p:tags r:id="rId3"/>
            </p:custDataLst>
          </p:nvPr>
        </p:nvCxnSpPr>
        <p:spPr>
          <a:xfrm flipH="1">
            <a:off x="747399" y="2076450"/>
            <a:ext cx="8890" cy="34175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>
            <a:off x="522609" y="1932940"/>
            <a:ext cx="448945" cy="449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隶书" charset="0"/>
              <a:cs typeface="隶书" charset="0"/>
            </a:endParaRPr>
          </a:p>
        </p:txBody>
      </p:sp>
      <p:sp>
        <p:nvSpPr>
          <p:cNvPr id="28" name="椭圆 27"/>
          <p:cNvSpPr/>
          <p:nvPr>
            <p:custDataLst>
              <p:tags r:id="rId5"/>
            </p:custDataLst>
          </p:nvPr>
        </p:nvSpPr>
        <p:spPr>
          <a:xfrm>
            <a:off x="522609" y="3003550"/>
            <a:ext cx="448945" cy="449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隶书" charset="0"/>
              <a:cs typeface="隶书" charset="0"/>
            </a:endParaRPr>
          </a:p>
        </p:txBody>
      </p:sp>
      <p:sp>
        <p:nvSpPr>
          <p:cNvPr id="30" name="椭圆 29"/>
          <p:cNvSpPr/>
          <p:nvPr>
            <p:custDataLst>
              <p:tags r:id="rId6"/>
            </p:custDataLst>
          </p:nvPr>
        </p:nvSpPr>
        <p:spPr>
          <a:xfrm>
            <a:off x="522609" y="4039235"/>
            <a:ext cx="448945" cy="449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隶书" charset="0"/>
              <a:cs typeface="隶书" charset="0"/>
            </a:endParaRPr>
          </a:p>
        </p:txBody>
      </p:sp>
      <p:sp>
        <p:nvSpPr>
          <p:cNvPr id="2" name="椭圆 1"/>
          <p:cNvSpPr/>
          <p:nvPr>
            <p:custDataLst>
              <p:tags r:id="rId7"/>
            </p:custDataLst>
          </p:nvPr>
        </p:nvSpPr>
        <p:spPr>
          <a:xfrm>
            <a:off x="508004" y="5085080"/>
            <a:ext cx="448945" cy="449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隶书" charset="0"/>
              <a:cs typeface="隶书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542929" y="1972945"/>
            <a:ext cx="438150" cy="36957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b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隶书" charset="0"/>
                <a:cs typeface="隶书" charset="0"/>
              </a:rPr>
              <a:t>01</a:t>
            </a:r>
            <a:endParaRPr lang="en-US" altLang="zh-CN" b="1" dirty="0">
              <a:solidFill>
                <a:schemeClr val="lt1"/>
              </a:solidFill>
              <a:uFillTx/>
              <a:latin typeface="Arial" panose="020B0604020202020204" pitchFamily="34" charset="0"/>
              <a:ea typeface="隶书" charset="0"/>
              <a:cs typeface="隶书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9"/>
            </p:custDataLst>
          </p:nvPr>
        </p:nvSpPr>
        <p:spPr>
          <a:xfrm>
            <a:off x="542929" y="3043555"/>
            <a:ext cx="438150" cy="36957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b="1">
                <a:solidFill>
                  <a:schemeClr val="lt1"/>
                </a:solidFill>
                <a:uFillTx/>
                <a:latin typeface="Arial" panose="020B0604020202020204" pitchFamily="34" charset="0"/>
                <a:ea typeface="隶书" charset="0"/>
                <a:cs typeface="隶书" charset="0"/>
              </a:rPr>
              <a:t>02</a:t>
            </a:r>
            <a:endParaRPr lang="en-US" altLang="zh-CN" b="1">
              <a:solidFill>
                <a:schemeClr val="lt1"/>
              </a:solidFill>
              <a:uFillTx/>
              <a:latin typeface="Arial" panose="020B0604020202020204" pitchFamily="34" charset="0"/>
              <a:ea typeface="隶书" charset="0"/>
              <a:cs typeface="隶书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>
          <a:xfrm>
            <a:off x="542929" y="4079240"/>
            <a:ext cx="438150" cy="36957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b="1">
                <a:solidFill>
                  <a:schemeClr val="lt1"/>
                </a:solidFill>
                <a:uFillTx/>
                <a:latin typeface="Arial" panose="020B0604020202020204" pitchFamily="34" charset="0"/>
                <a:ea typeface="隶书" charset="0"/>
                <a:cs typeface="隶书" charset="0"/>
              </a:rPr>
              <a:t>03</a:t>
            </a:r>
            <a:endParaRPr lang="en-US" altLang="zh-CN" b="1">
              <a:solidFill>
                <a:schemeClr val="lt1"/>
              </a:solidFill>
              <a:uFillTx/>
              <a:latin typeface="Arial" panose="020B0604020202020204" pitchFamily="34" charset="0"/>
              <a:ea typeface="隶书" charset="0"/>
              <a:cs typeface="隶书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528324" y="5124450"/>
            <a:ext cx="438150" cy="36957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b="1">
                <a:solidFill>
                  <a:schemeClr val="lt1"/>
                </a:solidFill>
                <a:uFillTx/>
                <a:latin typeface="Arial" panose="020B0604020202020204" pitchFamily="34" charset="0"/>
                <a:ea typeface="隶书" charset="0"/>
                <a:cs typeface="隶书" charset="0"/>
              </a:rPr>
              <a:t>04</a:t>
            </a:r>
            <a:endParaRPr lang="en-US" altLang="zh-CN" b="1">
              <a:solidFill>
                <a:schemeClr val="lt1"/>
              </a:solidFill>
              <a:uFillTx/>
              <a:latin typeface="Arial" panose="020B0604020202020204" pitchFamily="34" charset="0"/>
              <a:ea typeface="隶书" charset="0"/>
              <a:cs typeface="隶书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2"/>
            </p:custDataLst>
          </p:nvPr>
        </p:nvSpPr>
        <p:spPr>
          <a:xfrm>
            <a:off x="1097919" y="1972945"/>
            <a:ext cx="3416935" cy="36957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l"/>
            <a:r>
              <a:rPr lang="zh-CN" altLang="en-US" sz="1600" spc="15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charset="0"/>
                <a:sym typeface="+mn-ea"/>
              </a:rPr>
              <a:t>思维导图</a:t>
            </a:r>
            <a:endParaRPr lang="zh-CN" altLang="en-US" sz="1600" spc="15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隶书" charset="0"/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13"/>
            </p:custDataLst>
          </p:nvPr>
        </p:nvSpPr>
        <p:spPr>
          <a:xfrm>
            <a:off x="1097919" y="3043555"/>
            <a:ext cx="3416935" cy="36957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l"/>
            <a:r>
              <a:rPr lang="zh-CN" altLang="en-US" sz="1600" spc="15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charset="0"/>
                <a:sym typeface="+mn-ea"/>
              </a:rPr>
              <a:t>产品分析</a:t>
            </a:r>
            <a:endParaRPr lang="zh-CN" altLang="en-US" sz="1600" spc="15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隶书" charset="0"/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14"/>
            </p:custDataLst>
          </p:nvPr>
        </p:nvSpPr>
        <p:spPr>
          <a:xfrm>
            <a:off x="1097919" y="4079240"/>
            <a:ext cx="3416935" cy="36957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l"/>
            <a:r>
              <a:rPr lang="zh-CN" altLang="en-US" sz="1600" spc="15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charset="0"/>
                <a:sym typeface="+mn-ea"/>
              </a:rPr>
              <a:t>现有产品分析</a:t>
            </a:r>
            <a:endParaRPr lang="zh-CN" altLang="en-US" sz="1600" spc="15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隶书" charset="0"/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15"/>
            </p:custDataLst>
          </p:nvPr>
        </p:nvSpPr>
        <p:spPr>
          <a:xfrm>
            <a:off x="1097919" y="5124450"/>
            <a:ext cx="3416935" cy="36957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l"/>
            <a:r>
              <a:rPr lang="zh-CN" altLang="en-US" sz="1600" spc="15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charset="0"/>
                <a:sym typeface="+mn-ea"/>
              </a:rPr>
              <a:t>使用情境分析</a:t>
            </a:r>
            <a:endParaRPr lang="zh-CN" altLang="en-US" sz="1600" spc="15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隶书" charset="0"/>
              <a:sym typeface="+mn-ea"/>
            </a:endParaRPr>
          </a:p>
          <a:p>
            <a:pPr algn="l"/>
            <a:endParaRPr lang="zh-CN" altLang="en-US" sz="1600" spc="15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隶书" charset="0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015" y="856615"/>
            <a:ext cx="10935335" cy="51454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下山虎样式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88050" y="1249680"/>
            <a:ext cx="5206365" cy="53886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4385" y="1249680"/>
            <a:ext cx="4521835" cy="5939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>
              <a:lnSpc>
                <a:spcPct val="150000"/>
              </a:lnSpc>
            </a:pPr>
            <a:r>
              <a:rPr lang="zh-CN" altLang="en-US" sz="2000"/>
              <a:t>下山虎: 又名爬狮，也是潮汕地区一种普遍的建筑风格，在山区农村较为普遍。民间风水有左青龙右白虎的说法，首先是宁可青龙高千尺，不让白虎长一厘然后右边就是白虎，从自己住宅所处的右边向远处延伸，如果是由高到低就叫下山虎，如果是由低到高就叫做上山虎，潮汕下山虎建筑形成规模的，主要分布在潮汕地区南部的，潮阳、潮南、普宁、惠来等乡村，潮汕东北部的潮州、揭阳、饶平、澄海较少。</a:t>
            </a:r>
            <a:endParaRPr lang="zh-CN" altLang="en-US" sz="2000"/>
          </a:p>
          <a:p>
            <a:pPr indent="457200" fontAlgn="auto">
              <a:lnSpc>
                <a:spcPct val="150000"/>
              </a:lnSpc>
            </a:pPr>
            <a:endParaRPr lang="zh-CN" altLang="en-US" sz="2000"/>
          </a:p>
          <a:p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5988050" y="735965"/>
            <a:ext cx="506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i="1"/>
              <a:t>内部形制</a:t>
            </a:r>
            <a:endParaRPr lang="zh-CN" altLang="en-US" sz="2000" b="1" i="1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469910" y="1837697"/>
            <a:ext cx="11264880" cy="44075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469920" y="627676"/>
            <a:ext cx="115146" cy="476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2727" r="22727"/>
          <a:stretch>
            <a:fillRect/>
          </a:stretch>
        </p:blipFill>
        <p:spPr>
          <a:xfrm>
            <a:off x="5981700" y="2110105"/>
            <a:ext cx="2897505" cy="3863340"/>
          </a:xfrm>
          <a:custGeom>
            <a:avLst/>
            <a:gdLst>
              <a:gd name="connsiteX0" fmla="*/ 0 w 3416735"/>
              <a:gd name="connsiteY0" fmla="*/ 0 h 4555647"/>
              <a:gd name="connsiteX1" fmla="*/ 3416735 w 3416735"/>
              <a:gd name="connsiteY1" fmla="*/ 0 h 4555647"/>
              <a:gd name="connsiteX2" fmla="*/ 3416735 w 3416735"/>
              <a:gd name="connsiteY2" fmla="*/ 4555647 h 4555647"/>
              <a:gd name="connsiteX3" fmla="*/ 0 w 3416735"/>
              <a:gd name="connsiteY3" fmla="*/ 4555647 h 455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4555647">
                <a:moveTo>
                  <a:pt x="0" y="0"/>
                </a:moveTo>
                <a:lnTo>
                  <a:pt x="3416735" y="0"/>
                </a:lnTo>
                <a:lnTo>
                  <a:pt x="3416735" y="4555647"/>
                </a:lnTo>
                <a:lnTo>
                  <a:pt x="0" y="4555647"/>
                </a:ln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3244" r="3244"/>
          <a:stretch>
            <a:fillRect/>
          </a:stretch>
        </p:blipFill>
        <p:spPr>
          <a:xfrm>
            <a:off x="9028960" y="4112787"/>
            <a:ext cx="2476743" cy="1857557"/>
          </a:xfrm>
          <a:custGeom>
            <a:avLst/>
            <a:gdLst>
              <a:gd name="connsiteX0" fmla="*/ 0 w 2635250"/>
              <a:gd name="connsiteY0" fmla="*/ 0 h 1976438"/>
              <a:gd name="connsiteX1" fmla="*/ 2635250 w 2635250"/>
              <a:gd name="connsiteY1" fmla="*/ 0 h 1976438"/>
              <a:gd name="connsiteX2" fmla="*/ 2635250 w 2635250"/>
              <a:gd name="connsiteY2" fmla="*/ 1976438 h 1976438"/>
              <a:gd name="connsiteX3" fmla="*/ 0 w 2635250"/>
              <a:gd name="connsiteY3" fmla="*/ 1976438 h 197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5250" h="1976438">
                <a:moveTo>
                  <a:pt x="0" y="0"/>
                </a:moveTo>
                <a:lnTo>
                  <a:pt x="2635250" y="0"/>
                </a:lnTo>
                <a:lnTo>
                  <a:pt x="2635250" y="1976438"/>
                </a:lnTo>
                <a:lnTo>
                  <a:pt x="0" y="1976438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5778" r="5778"/>
          <a:stretch>
            <a:fillRect/>
          </a:stretch>
        </p:blipFill>
        <p:spPr>
          <a:xfrm>
            <a:off x="9028960" y="2118127"/>
            <a:ext cx="2476744" cy="1857558"/>
          </a:xfrm>
          <a:custGeom>
            <a:avLst/>
            <a:gdLst>
              <a:gd name="connsiteX0" fmla="*/ 0 w 3548926"/>
              <a:gd name="connsiteY0" fmla="*/ 0 h 2661694"/>
              <a:gd name="connsiteX1" fmla="*/ 3548926 w 3548926"/>
              <a:gd name="connsiteY1" fmla="*/ 0 h 2661694"/>
              <a:gd name="connsiteX2" fmla="*/ 3548926 w 3548926"/>
              <a:gd name="connsiteY2" fmla="*/ 2661694 h 2661694"/>
              <a:gd name="connsiteX3" fmla="*/ 0 w 3548926"/>
              <a:gd name="connsiteY3" fmla="*/ 2661694 h 266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8926" h="2661694">
                <a:moveTo>
                  <a:pt x="0" y="0"/>
                </a:moveTo>
                <a:lnTo>
                  <a:pt x="3548926" y="0"/>
                </a:lnTo>
                <a:lnTo>
                  <a:pt x="3548926" y="2661694"/>
                </a:lnTo>
                <a:lnTo>
                  <a:pt x="0" y="2661694"/>
                </a:lnTo>
                <a:close/>
              </a:path>
            </a:pathLst>
          </a:custGeom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1794" r="11794"/>
          <a:stretch>
            <a:fillRect/>
          </a:stretch>
        </p:blipFill>
        <p:spPr>
          <a:xfrm>
            <a:off x="681990" y="2110105"/>
            <a:ext cx="5147310" cy="3860800"/>
          </a:xfrm>
          <a:custGeom>
            <a:avLst/>
            <a:gdLst>
              <a:gd name="connsiteX0" fmla="*/ 0 w 5147343"/>
              <a:gd name="connsiteY0" fmla="*/ 0 h 3860506"/>
              <a:gd name="connsiteX1" fmla="*/ 5147343 w 5147343"/>
              <a:gd name="connsiteY1" fmla="*/ 0 h 3860506"/>
              <a:gd name="connsiteX2" fmla="*/ 5147343 w 5147343"/>
              <a:gd name="connsiteY2" fmla="*/ 3860506 h 3860506"/>
              <a:gd name="connsiteX3" fmla="*/ 0 w 5147343"/>
              <a:gd name="connsiteY3" fmla="*/ 3860506 h 3860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7343" h="3860506">
                <a:moveTo>
                  <a:pt x="0" y="0"/>
                </a:moveTo>
                <a:lnTo>
                  <a:pt x="5147343" y="0"/>
                </a:lnTo>
                <a:lnTo>
                  <a:pt x="5147343" y="3860506"/>
                </a:lnTo>
                <a:lnTo>
                  <a:pt x="0" y="3860506"/>
                </a:lnTo>
                <a:close/>
              </a:path>
            </a:pathLst>
          </a:custGeom>
        </p:spPr>
      </p:pic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81675" y="509684"/>
            <a:ext cx="11040405" cy="710964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下山虎（传统潮汕民居样式之一）</a:t>
            </a:r>
            <a:endParaRPr lang="zh-CN" altLang="en-US" sz="36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15871" r="15871"/>
          <a:stretch>
            <a:fillRect/>
          </a:stretch>
        </p:blipFill>
        <p:spPr>
          <a:xfrm>
            <a:off x="457152" y="609600"/>
            <a:ext cx="4743475" cy="56388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0" h="8880">
                <a:moveTo>
                  <a:pt x="0" y="0"/>
                </a:moveTo>
                <a:lnTo>
                  <a:pt x="6480" y="0"/>
                </a:lnTo>
                <a:lnTo>
                  <a:pt x="6480" y="8880"/>
                </a:lnTo>
                <a:lnTo>
                  <a:pt x="0" y="88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 l="8324" r="8324"/>
          <a:stretch>
            <a:fillRect/>
          </a:stretch>
        </p:blipFill>
        <p:spPr>
          <a:xfrm>
            <a:off x="5657843" y="609586"/>
            <a:ext cx="2886092" cy="259693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040" h="5040">
                <a:moveTo>
                  <a:pt x="0" y="0"/>
                </a:moveTo>
                <a:lnTo>
                  <a:pt x="5040" y="0"/>
                </a:lnTo>
                <a:lnTo>
                  <a:pt x="5040" y="5040"/>
                </a:lnTo>
                <a:lnTo>
                  <a:pt x="0" y="50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 l="12955" r="12955"/>
          <a:stretch>
            <a:fillRect/>
          </a:stretch>
        </p:blipFill>
        <p:spPr>
          <a:xfrm>
            <a:off x="8848741" y="609586"/>
            <a:ext cx="2886106" cy="259693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040" h="5040">
                <a:moveTo>
                  <a:pt x="0" y="0"/>
                </a:moveTo>
                <a:lnTo>
                  <a:pt x="5040" y="0"/>
                </a:lnTo>
                <a:lnTo>
                  <a:pt x="5040" y="5040"/>
                </a:lnTo>
                <a:lnTo>
                  <a:pt x="0" y="50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t="13872" b="13872"/>
          <a:stretch>
            <a:fillRect/>
          </a:stretch>
        </p:blipFill>
        <p:spPr>
          <a:xfrm>
            <a:off x="5657850" y="3511550"/>
            <a:ext cx="6076950" cy="30702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60" h="3360">
                <a:moveTo>
                  <a:pt x="0" y="0"/>
                </a:moveTo>
                <a:lnTo>
                  <a:pt x="10560" y="0"/>
                </a:lnTo>
                <a:lnTo>
                  <a:pt x="10560" y="3360"/>
                </a:lnTo>
                <a:lnTo>
                  <a:pt x="0" y="33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>
            <p:custDataLst>
              <p:tags r:id="rId13"/>
            </p:custDataLst>
          </p:nvPr>
        </p:nvSpPr>
        <p:spPr>
          <a:xfrm>
            <a:off x="681990" y="6245225"/>
            <a:ext cx="2331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/>
              <a:t>图源：苏小易</a:t>
            </a:r>
            <a:endParaRPr lang="zh-CN" altLang="en-US" sz="1600"/>
          </a:p>
        </p:txBody>
      </p:sp>
    </p:spTree>
    <p:custDataLst>
      <p:tags r:id="rId1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7080" y="3121660"/>
            <a:ext cx="5577205" cy="39973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3" name="图片 2" descr="5e6aff9861a0f9b8479acca2a7635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10" y="454025"/>
            <a:ext cx="4135120" cy="2757170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1344295" y="1722120"/>
            <a:ext cx="2419350" cy="1327150"/>
          </a:xfrm>
          <a:custGeom>
            <a:avLst/>
            <a:gdLst>
              <a:gd name="connsiteX0" fmla="*/ 307 w 4301"/>
              <a:gd name="connsiteY0" fmla="*/ 30 h 1997"/>
              <a:gd name="connsiteX1" fmla="*/ 3778 w 4301"/>
              <a:gd name="connsiteY1" fmla="*/ 0 h 1997"/>
              <a:gd name="connsiteX2" fmla="*/ 4301 w 4301"/>
              <a:gd name="connsiteY2" fmla="*/ 1935 h 1997"/>
              <a:gd name="connsiteX3" fmla="*/ 0 w 4301"/>
              <a:gd name="connsiteY3" fmla="*/ 1997 h 1997"/>
              <a:gd name="connsiteX4" fmla="*/ 307 w 4301"/>
              <a:gd name="connsiteY4" fmla="*/ 30 h 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" h="1997">
                <a:moveTo>
                  <a:pt x="307" y="30"/>
                </a:moveTo>
                <a:lnTo>
                  <a:pt x="3778" y="0"/>
                </a:lnTo>
                <a:lnTo>
                  <a:pt x="4301" y="1935"/>
                </a:lnTo>
                <a:lnTo>
                  <a:pt x="0" y="1997"/>
                </a:lnTo>
                <a:lnTo>
                  <a:pt x="307" y="30"/>
                </a:lnTo>
                <a:close/>
              </a:path>
            </a:pathLst>
          </a:custGeom>
          <a:solidFill>
            <a:schemeClr val="accent3">
              <a:lumMod val="50000"/>
              <a:alpha val="73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22727" r="22727"/>
          <a:stretch>
            <a:fillRect/>
          </a:stretch>
        </p:blipFill>
        <p:spPr>
          <a:xfrm>
            <a:off x="4947920" y="454025"/>
            <a:ext cx="2897505" cy="3863340"/>
          </a:xfrm>
          <a:custGeom>
            <a:avLst/>
            <a:gdLst>
              <a:gd name="connsiteX0" fmla="*/ 0 w 3416735"/>
              <a:gd name="connsiteY0" fmla="*/ 0 h 4555647"/>
              <a:gd name="connsiteX1" fmla="*/ 3416735 w 3416735"/>
              <a:gd name="connsiteY1" fmla="*/ 0 h 4555647"/>
              <a:gd name="connsiteX2" fmla="*/ 3416735 w 3416735"/>
              <a:gd name="connsiteY2" fmla="*/ 4555647 h 4555647"/>
              <a:gd name="connsiteX3" fmla="*/ 0 w 3416735"/>
              <a:gd name="connsiteY3" fmla="*/ 4555647 h 455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735" h="4555647">
                <a:moveTo>
                  <a:pt x="0" y="0"/>
                </a:moveTo>
                <a:lnTo>
                  <a:pt x="3416735" y="0"/>
                </a:lnTo>
                <a:lnTo>
                  <a:pt x="3416735" y="4555647"/>
                </a:lnTo>
                <a:lnTo>
                  <a:pt x="0" y="4555647"/>
                </a:lnTo>
                <a:close/>
              </a:path>
            </a:pathLst>
          </a:custGeom>
        </p:spPr>
      </p:pic>
      <p:sp>
        <p:nvSpPr>
          <p:cNvPr id="7" name="任意多边形 6"/>
          <p:cNvSpPr/>
          <p:nvPr/>
        </p:nvSpPr>
        <p:spPr>
          <a:xfrm>
            <a:off x="4903470" y="1711325"/>
            <a:ext cx="1135380" cy="876300"/>
          </a:xfrm>
          <a:custGeom>
            <a:avLst/>
            <a:gdLst>
              <a:gd name="connsiteX0" fmla="*/ 0 w 1788"/>
              <a:gd name="connsiteY0" fmla="*/ 648 h 1380"/>
              <a:gd name="connsiteX1" fmla="*/ 486 w 1788"/>
              <a:gd name="connsiteY1" fmla="*/ 474 h 1380"/>
              <a:gd name="connsiteX2" fmla="*/ 636 w 1788"/>
              <a:gd name="connsiteY2" fmla="*/ 0 h 1380"/>
              <a:gd name="connsiteX3" fmla="*/ 1104 w 1788"/>
              <a:gd name="connsiteY3" fmla="*/ 120 h 1380"/>
              <a:gd name="connsiteX4" fmla="*/ 1221 w 1788"/>
              <a:gd name="connsiteY4" fmla="*/ 474 h 1380"/>
              <a:gd name="connsiteX5" fmla="*/ 1116 w 1788"/>
              <a:gd name="connsiteY5" fmla="*/ 756 h 1380"/>
              <a:gd name="connsiteX6" fmla="*/ 1788 w 1788"/>
              <a:gd name="connsiteY6" fmla="*/ 1092 h 1380"/>
              <a:gd name="connsiteX7" fmla="*/ 1692 w 1788"/>
              <a:gd name="connsiteY7" fmla="*/ 1380 h 1380"/>
              <a:gd name="connsiteX8" fmla="*/ 1248 w 1788"/>
              <a:gd name="connsiteY8" fmla="*/ 1224 h 1380"/>
              <a:gd name="connsiteX9" fmla="*/ 1152 w 1788"/>
              <a:gd name="connsiteY9" fmla="*/ 1176 h 1380"/>
              <a:gd name="connsiteX10" fmla="*/ 492 w 1788"/>
              <a:gd name="connsiteY10" fmla="*/ 1008 h 1380"/>
              <a:gd name="connsiteX11" fmla="*/ 492 w 1788"/>
              <a:gd name="connsiteY11" fmla="*/ 960 h 1380"/>
              <a:gd name="connsiteX12" fmla="*/ 420 w 1788"/>
              <a:gd name="connsiteY12" fmla="*/ 1008 h 1380"/>
              <a:gd name="connsiteX13" fmla="*/ 48 w 1788"/>
              <a:gd name="connsiteY13" fmla="*/ 960 h 1380"/>
              <a:gd name="connsiteX14" fmla="*/ 0 w 1788"/>
              <a:gd name="connsiteY14" fmla="*/ 648 h 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8" h="1380">
                <a:moveTo>
                  <a:pt x="0" y="648"/>
                </a:moveTo>
                <a:lnTo>
                  <a:pt x="486" y="474"/>
                </a:lnTo>
                <a:cubicBezTo>
                  <a:pt x="536" y="316"/>
                  <a:pt x="324" y="120"/>
                  <a:pt x="636" y="0"/>
                </a:cubicBezTo>
                <a:lnTo>
                  <a:pt x="1104" y="120"/>
                </a:lnTo>
                <a:lnTo>
                  <a:pt x="1221" y="474"/>
                </a:lnTo>
                <a:lnTo>
                  <a:pt x="1116" y="756"/>
                </a:lnTo>
                <a:lnTo>
                  <a:pt x="1788" y="1092"/>
                </a:lnTo>
                <a:lnTo>
                  <a:pt x="1692" y="1380"/>
                </a:lnTo>
                <a:lnTo>
                  <a:pt x="1248" y="1224"/>
                </a:lnTo>
                <a:lnTo>
                  <a:pt x="1152" y="1176"/>
                </a:lnTo>
                <a:lnTo>
                  <a:pt x="492" y="1008"/>
                </a:lnTo>
                <a:cubicBezTo>
                  <a:pt x="492" y="660"/>
                  <a:pt x="432" y="972"/>
                  <a:pt x="492" y="960"/>
                </a:cubicBezTo>
                <a:lnTo>
                  <a:pt x="420" y="1008"/>
                </a:lnTo>
                <a:lnTo>
                  <a:pt x="48" y="960"/>
                </a:lnTo>
                <a:lnTo>
                  <a:pt x="0" y="648"/>
                </a:lnTo>
                <a:close/>
              </a:path>
            </a:pathLst>
          </a:custGeom>
          <a:solidFill>
            <a:schemeClr val="accent3">
              <a:lumMod val="50000"/>
              <a:alpha val="73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5778" r="5778"/>
          <a:stretch>
            <a:fillRect/>
          </a:stretch>
        </p:blipFill>
        <p:spPr>
          <a:xfrm>
            <a:off x="8190230" y="543560"/>
            <a:ext cx="3437255" cy="2578100"/>
          </a:xfrm>
          <a:custGeom>
            <a:avLst/>
            <a:gdLst>
              <a:gd name="connsiteX0" fmla="*/ 0 w 3548926"/>
              <a:gd name="connsiteY0" fmla="*/ 0 h 2661694"/>
              <a:gd name="connsiteX1" fmla="*/ 3548926 w 3548926"/>
              <a:gd name="connsiteY1" fmla="*/ 0 h 2661694"/>
              <a:gd name="connsiteX2" fmla="*/ 3548926 w 3548926"/>
              <a:gd name="connsiteY2" fmla="*/ 2661694 h 2661694"/>
              <a:gd name="connsiteX3" fmla="*/ 0 w 3548926"/>
              <a:gd name="connsiteY3" fmla="*/ 2661694 h 266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8926" h="2661694">
                <a:moveTo>
                  <a:pt x="0" y="0"/>
                </a:moveTo>
                <a:lnTo>
                  <a:pt x="3548926" y="0"/>
                </a:lnTo>
                <a:lnTo>
                  <a:pt x="3548926" y="2661694"/>
                </a:lnTo>
                <a:lnTo>
                  <a:pt x="0" y="2661694"/>
                </a:lnTo>
                <a:close/>
              </a:path>
            </a:pathLst>
          </a:custGeom>
        </p:spPr>
      </p:pic>
      <p:grpSp>
        <p:nvGrpSpPr>
          <p:cNvPr id="15" name="组合 14"/>
          <p:cNvGrpSpPr/>
          <p:nvPr/>
        </p:nvGrpSpPr>
        <p:grpSpPr>
          <a:xfrm>
            <a:off x="9946005" y="2832100"/>
            <a:ext cx="1567815" cy="536575"/>
            <a:chOff x="16582" y="4147"/>
            <a:chExt cx="1256" cy="325"/>
          </a:xfrm>
        </p:grpSpPr>
        <p:sp>
          <p:nvSpPr>
            <p:cNvPr id="12" name="等腰三角形 11"/>
            <p:cNvSpPr/>
            <p:nvPr/>
          </p:nvSpPr>
          <p:spPr>
            <a:xfrm>
              <a:off x="16582" y="4147"/>
              <a:ext cx="373" cy="228"/>
            </a:xfrm>
            <a:prstGeom prst="triangle">
              <a:avLst/>
            </a:prstGeom>
            <a:solidFill>
              <a:schemeClr val="accent3">
                <a:lumMod val="50000"/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/>
              <a:endParaRPr lang="zh-CN" altLang="en-US"/>
            </a:p>
          </p:txBody>
        </p:sp>
        <p:sp>
          <p:nvSpPr>
            <p:cNvPr id="13" name="减号 12"/>
            <p:cNvSpPr/>
            <p:nvPr/>
          </p:nvSpPr>
          <p:spPr>
            <a:xfrm>
              <a:off x="16798" y="4220"/>
              <a:ext cx="828" cy="252"/>
            </a:xfrm>
            <a:prstGeom prst="mathMinus">
              <a:avLst/>
            </a:prstGeom>
            <a:solidFill>
              <a:schemeClr val="accent2">
                <a:lumMod val="50000"/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17455" y="4147"/>
              <a:ext cx="383" cy="228"/>
            </a:xfrm>
            <a:prstGeom prst="triangle">
              <a:avLst/>
            </a:prstGeom>
            <a:solidFill>
              <a:schemeClr val="accent3">
                <a:lumMod val="50000"/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/>
              <a:endParaRPr lang="zh-CN" altLang="en-US"/>
            </a:p>
          </p:txBody>
        </p:sp>
      </p:grpSp>
      <p:sp useBgFill="1">
        <p:nvSpPr>
          <p:cNvPr id="16" name="矩形 15"/>
          <p:cNvSpPr/>
          <p:nvPr/>
        </p:nvSpPr>
        <p:spPr>
          <a:xfrm>
            <a:off x="1945005" y="4667250"/>
            <a:ext cx="1727200" cy="1460500"/>
          </a:xfrm>
          <a:prstGeom prst="rect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844550" y="387350"/>
            <a:ext cx="2489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产品定位分析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009650" y="1162050"/>
            <a:ext cx="2349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目标人群：</a:t>
            </a:r>
            <a:endParaRPr lang="zh-CN" altLang="en-US"/>
          </a:p>
          <a:p>
            <a:r>
              <a:rPr lang="zh-CN" altLang="en-US"/>
              <a:t>需求分析：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/>
          <p:nvPr>
            <p:ph type="body" idx="1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dk1">
                    <a:lumMod val="65000"/>
                    <a:lumOff val="35000"/>
                  </a:schemeClr>
                </a:solidFill>
              </a:rPr>
              <a:t>单击此处添加副标题内容</a:t>
            </a:r>
            <a:endParaRPr lang="zh-CN" altLang="en-US">
              <a:solidFill>
                <a:schemeClr val="dk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标题 2"/>
          <p:cNvSpPr/>
          <p:nvPr>
            <p:ph type="title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dk1">
                    <a:lumMod val="85000"/>
                    <a:lumOff val="15000"/>
                  </a:schemeClr>
                </a:solidFill>
              </a:rPr>
              <a:t>谢谢观看</a:t>
            </a:r>
            <a:endParaRPr lang="zh-CN" alt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2808_1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5"/>
  <p:tag name="KSO_WM_UNIT_DEC_AREA_ID" val="fddc679aa3254fdcba3e702852de05b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e516ceaf9f84ea685d1d1dd2fdcb888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f822e4dc5dd14977a1c3c0dc577ec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cc804b1234c44ba97f22b8fdf8f4b82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c27aadc3bba945e3944ed45dabc8c2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89d996d983544bdb616fc9fa6d253f7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2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6"/>
  <p:tag name="KSO_WM_UNIT_DEC_AREA_ID" val="409c6edbf2dd4c5f9a2fd7b69753aeff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3d7cf9ce0b4a97a296c84e5d029b9d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4ce2f1dcc0bc43e495a87fa59bf4b99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a3c3758d6b94a35acc5f3b37e03b42d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f822e4dc5dd14977a1c3c0dc577ec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cc804b1234c44ba97f22b8fdf8f4b8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c27aadc3bba945e3944ed45dabc8c2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89d996d983544bdb616fc9fa6d253f7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f822e4dc5dd14977a1c3c0dc577ec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cc804b1234c44ba97f22b8fdf8f4b8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c27aadc3bba945e3944ed45dabc8c2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89d996d983544bdb616fc9fa6d253f7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f822e4dc5dd14977a1c3c0dc577ec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cc804b1234c44ba97f22b8fdf8f4b8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c27aadc3bba945e3944ed45dabc8c2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89d996d983544bdb616fc9fa6d253f7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2808_1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5"/>
  <p:tag name="KSO_WM_UNIT_DEC_AREA_ID" val="fddc679aa3254fdcba3e702852de05b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e516ceaf9f84ea685d1d1dd2fdcb888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c27aadc3bba945e3944ed45dabc8c2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89d996d983544bdb616fc9fa6d253f7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808_1*b*1"/>
  <p:tag name="KSO_WM_TEMPLATE_CATEGORY" val="custom"/>
  <p:tag name="KSO_WM_TEMPLATE_INDEX" val="20202808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eda2d4bb57d34d2caed5ce5ca21b1cde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4c07fb327ae542c49a7b7b53a577ab56"/>
  <p:tag name="KSO_WM_UNIT_TEXT_FILL_FORE_SCHEMECOLOR_INDEX_BRIGHTNESS" val="0.35"/>
  <p:tag name="KSO_WM_UNIT_TEXT_FILL_FORE_SCHEMECOLOR_INDEX" val="13"/>
  <p:tag name="KSO_WM_UNIT_TEXT_FILL_TYPE" val="1"/>
  <p:tag name="KSO_WM_TEMPLATE_ASSEMBLE_XID" val="5fb4d39730a0f79ad1c7d6d8"/>
  <p:tag name="KSO_WM_TEMPLATE_ASSEMBLE_GROUPID" val="5fb246dabfe68cd3a0894ec4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808_1*a*1"/>
  <p:tag name="KSO_WM_TEMPLATE_CATEGORY" val="custom"/>
  <p:tag name="KSO_WM_TEMPLATE_INDEX" val="20202808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27487d678efd4f549e325633ed4c6f73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4c07fb327ae542c49a7b7b53a577ab56"/>
  <p:tag name="KSO_WM_UNIT_TEXT_FILL_FORE_SCHEMECOLOR_INDEX_BRIGHTNESS" val="0.15"/>
  <p:tag name="KSO_WM_UNIT_TEXT_FILL_FORE_SCHEMECOLOR_INDEX" val="13"/>
  <p:tag name="KSO_WM_UNIT_TEXT_FILL_TYPE" val="1"/>
  <p:tag name="KSO_WM_TEMPLATE_ASSEMBLE_XID" val="5fb4d39730a0f79ad1c7d6d8"/>
  <p:tag name="KSO_WM_TEMPLATE_ASSEMBLE_GROUPID" val="5fb246dabfe68cd3a0894ec4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f822e4dc5dd14977a1c3c0dc577ec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cc804b1234c44ba97f22b8fdf8f4b82"/>
  <p:tag name="KSO_WM_SLIDE_BACKGROUND_TYPE" val="general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c27aadc3bba945e3944ed45dabc8c2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89d996d983544bdb616fc9fa6d253f7"/>
  <p:tag name="KSO_WM_SLIDE_BACKGROUND_TYPE" val="general"/>
</p:tagLst>
</file>

<file path=ppt/tags/tag114.xml><?xml version="1.0" encoding="utf-8"?>
<p:tagLst xmlns:p="http://schemas.openxmlformats.org/presentationml/2006/main">
  <p:tag name="KSO_WM_SLIDE_BACKGROUND_TYPE" val="general"/>
</p:tagLst>
</file>

<file path=ppt/tags/tag115.xml><?xml version="1.0" encoding="utf-8"?>
<p:tagLst xmlns:p="http://schemas.openxmlformats.org/presentationml/2006/main">
  <p:tag name="KSO_WM_SLIDE_BACKGROUND_TYPE" val="general"/>
</p:tagLst>
</file>

<file path=ppt/tags/tag116.xml><?xml version="1.0" encoding="utf-8"?>
<p:tagLst xmlns:p="http://schemas.openxmlformats.org/presentationml/2006/main">
  <p:tag name="KSO_WM_SLIDE_BACKGROUND_TYPE" val="general"/>
</p:tagLst>
</file>

<file path=ppt/tags/tag117.xml><?xml version="1.0" encoding="utf-8"?>
<p:tagLst xmlns:p="http://schemas.openxmlformats.org/presentationml/2006/main">
  <p:tag name="KSO_WM_SLIDE_BACKGROUND_TYPE" val="general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2808_5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9"/>
  <p:tag name="KSO_WM_UNIT_DEC_AREA_ID" val="f1b0a979c9574957920062164ecadc7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ff5b9dde9a242b4a9974d6e5454244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1b4d0d4de87a4d4fbebcd798b64a59f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97fcaa4193b490fa6ca9855bb7d2dd6"/>
  <p:tag name="KSO_WM_SLIDE_BACKGROUND_TYPE" val="frame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f822e4dc5dd14977a1c3c0dc577ec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cc804b1234c44ba97f22b8fdf8f4b82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b53605f82dfa444fbe5ca0135c9fd32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36cacb91a4c415986cd3f76ab5ede95"/>
  <p:tag name="KSO_WM_SLIDE_BACKGROUND_TYPE" val="frame"/>
</p:tagLst>
</file>

<file path=ppt/tags/tag121.xml><?xml version="1.0" encoding="utf-8"?>
<p:tagLst xmlns:p="http://schemas.openxmlformats.org/presentationml/2006/main">
  <p:tag name="KSO_WM_SLIDE_BACKGROUND_TYPE" val="frame"/>
</p:tagLst>
</file>

<file path=ppt/tags/tag122.xml><?xml version="1.0" encoding="utf-8"?>
<p:tagLst xmlns:p="http://schemas.openxmlformats.org/presentationml/2006/main">
  <p:tag name="KSO_WM_SLIDE_BACKGROUND_TYPE" val="frame"/>
</p:tagLst>
</file>

<file path=ppt/tags/tag123.xml><?xml version="1.0" encoding="utf-8"?>
<p:tagLst xmlns:p="http://schemas.openxmlformats.org/presentationml/2006/main">
  <p:tag name="KSO_WM_SLIDE_BACKGROUND_TYPE" val="frame"/>
</p:tagLst>
</file>

<file path=ppt/tags/tag124.xml><?xml version="1.0" encoding="utf-8"?>
<p:tagLst xmlns:p="http://schemas.openxmlformats.org/presentationml/2006/main">
  <p:tag name="KSO_WM_SLIDE_BACKGROUND_TYPE" val="frame"/>
</p:tagLst>
</file>

<file path=ppt/tags/tag125.xml><?xml version="1.0" encoding="utf-8"?>
<p:tagLst xmlns:p="http://schemas.openxmlformats.org/presentationml/2006/main">
  <p:tag name="KSO_WM_SLIDE_BACKGROUND_TYPE" val="frame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2808_5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9"/>
  <p:tag name="KSO_WM_UNIT_DEC_AREA_ID" val="2041e5dcbcf14713b21dae50efeb6e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d861734f6b6400f99df84cfe0ee62cc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2680ed999d8d4d898403a4b4a4736bb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7b67cdc129428a9a024dca76d3c86e"/>
  <p:tag name="KSO_WM_SLIDE_BACKGROUND_TYPE" val="leftRight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911bc02857b64067925b7f3da5fc600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fd6b94fdfce4fa2a8a7c662753e586d"/>
  <p:tag name="KSO_WM_SLIDE_BACKGROUND_TYPE" val="leftRight"/>
</p:tagLst>
</file>

<file path=ppt/tags/tag129.xml><?xml version="1.0" encoding="utf-8"?>
<p:tagLst xmlns:p="http://schemas.openxmlformats.org/presentationml/2006/main">
  <p:tag name="KSO_WM_SLIDE_BACKGROUND_TYPE" val="leftRight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c27aadc3bba945e3944ed45dabc8c2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89d996d983544bdb616fc9fa6d253f7"/>
</p:tagLst>
</file>

<file path=ppt/tags/tag130.xml><?xml version="1.0" encoding="utf-8"?>
<p:tagLst xmlns:p="http://schemas.openxmlformats.org/presentationml/2006/main">
  <p:tag name="KSO_WM_SLIDE_BACKGROUND_TYPE" val="leftRight"/>
</p:tagLst>
</file>

<file path=ppt/tags/tag131.xml><?xml version="1.0" encoding="utf-8"?>
<p:tagLst xmlns:p="http://schemas.openxmlformats.org/presentationml/2006/main">
  <p:tag name="KSO_WM_SLIDE_BACKGROUND_TYPE" val="leftRight"/>
</p:tagLst>
</file>

<file path=ppt/tags/tag132.xml><?xml version="1.0" encoding="utf-8"?>
<p:tagLst xmlns:p="http://schemas.openxmlformats.org/presentationml/2006/main">
  <p:tag name="KSO_WM_SLIDE_BACKGROUND_TYPE" val="leftRight"/>
</p:tagLst>
</file>

<file path=ppt/tags/tag133.xml><?xml version="1.0" encoding="utf-8"?>
<p:tagLst xmlns:p="http://schemas.openxmlformats.org/presentationml/2006/main">
  <p:tag name="KSO_WM_SLIDE_BACKGROUND_TYPE" val="leftRight"/>
</p:tagLst>
</file>

<file path=ppt/tags/tag134.xml><?xml version="1.0" encoding="utf-8"?>
<p:tagLst xmlns:p="http://schemas.openxmlformats.org/presentationml/2006/main">
  <p:tag name="KSO_WM_SLIDE_BACKGROUND_TYPE" val="leftRight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2808_5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9"/>
  <p:tag name="KSO_WM_UNIT_DEC_AREA_ID" val="2ca54c75f35747e897316b95e0c671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c40c8237214a7d9f37c9945a9baee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c101ebe2982b4f3e91b5dbbf33c1dd5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527ed287a9543f2ab774e2b010e83e0"/>
  <p:tag name="KSO_WM_SLIDE_BACKGROUND_TYPE" val="topBottom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e679907b055143c4bec073d2843bfbb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5ffbb92eaae40c387ad17e66cb7b594"/>
  <p:tag name="KSO_WM_SLIDE_BACKGROUND_TYPE" val="topBottom"/>
</p:tagLst>
</file>

<file path=ppt/tags/tag138.xml><?xml version="1.0" encoding="utf-8"?>
<p:tagLst xmlns:p="http://schemas.openxmlformats.org/presentationml/2006/main">
  <p:tag name="KSO_WM_SLIDE_BACKGROUND_TYPE" val="topBottom"/>
</p:tagLst>
</file>

<file path=ppt/tags/tag139.xml><?xml version="1.0" encoding="utf-8"?>
<p:tagLst xmlns:p="http://schemas.openxmlformats.org/presentationml/2006/main">
  <p:tag name="KSO_WM_SLIDE_BACKGROUND_TYPE" val="topBottom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2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6"/>
  <p:tag name="KSO_WM_UNIT_DEC_AREA_ID" val="409c6edbf2dd4c5f9a2fd7b69753aeff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3d7cf9ce0b4a97a296c84e5d029b9d"/>
</p:tagLst>
</file>

<file path=ppt/tags/tag140.xml><?xml version="1.0" encoding="utf-8"?>
<p:tagLst xmlns:p="http://schemas.openxmlformats.org/presentationml/2006/main">
  <p:tag name="KSO_WM_SLIDE_BACKGROUND_TYPE" val="topBottom"/>
</p:tagLst>
</file>

<file path=ppt/tags/tag141.xml><?xml version="1.0" encoding="utf-8"?>
<p:tagLst xmlns:p="http://schemas.openxmlformats.org/presentationml/2006/main">
  <p:tag name="KSO_WM_SLIDE_BACKGROUND_TYPE" val="topBottom"/>
</p:tagLst>
</file>

<file path=ppt/tags/tag142.xml><?xml version="1.0" encoding="utf-8"?>
<p:tagLst xmlns:p="http://schemas.openxmlformats.org/presentationml/2006/main">
  <p:tag name="KSO_WM_SLIDE_BACKGROUND_TYPE" val="topBottom"/>
</p:tagLst>
</file>

<file path=ppt/tags/tag143.xml><?xml version="1.0" encoding="utf-8"?>
<p:tagLst xmlns:p="http://schemas.openxmlformats.org/presentationml/2006/main">
  <p:tag name="KSO_WM_SLIDE_BACKGROUND_TYPE" val="topBottom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2808_5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9"/>
  <p:tag name="KSO_WM_UNIT_DEC_AREA_ID" val="25925c23e4444478bc0bc70fcbc970a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ee8e98aafd48508b6e03d4dda09c5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343779ad42a044bcb2737b4d223b1de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93cb7c0be744d059e645f94572d6542"/>
  <p:tag name="KSO_WM_SLIDE_BACKGROUND_TYPE" val="bottomTop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7e027ade76f24ef2ae4471e4df78238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5c6f7b955864924bb4f95ea6b0aedb3"/>
  <p:tag name="KSO_WM_SLIDE_BACKGROUND_TYPE" val="bottomTop"/>
</p:tagLst>
</file>

<file path=ppt/tags/tag147.xml><?xml version="1.0" encoding="utf-8"?>
<p:tagLst xmlns:p="http://schemas.openxmlformats.org/presentationml/2006/main">
  <p:tag name="KSO_WM_SLIDE_BACKGROUND_TYPE" val="bottomTop"/>
</p:tagLst>
</file>

<file path=ppt/tags/tag148.xml><?xml version="1.0" encoding="utf-8"?>
<p:tagLst xmlns:p="http://schemas.openxmlformats.org/presentationml/2006/main">
  <p:tag name="KSO_WM_SLIDE_BACKGROUND_TYPE" val="bottomTop"/>
</p:tagLst>
</file>

<file path=ppt/tags/tag149.xml><?xml version="1.0" encoding="utf-8"?>
<p:tagLst xmlns:p="http://schemas.openxmlformats.org/presentationml/2006/main">
  <p:tag name="KSO_WM_SLIDE_BACKGROUND_TYPE" val="bottomTop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4ce2f1dcc0bc43e495a87fa59bf4b99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a3c3758d6b94a35acc5f3b37e03b42d"/>
</p:tagLst>
</file>

<file path=ppt/tags/tag150.xml><?xml version="1.0" encoding="utf-8"?>
<p:tagLst xmlns:p="http://schemas.openxmlformats.org/presentationml/2006/main">
  <p:tag name="KSO_WM_SLIDE_BACKGROUND_TYPE" val="bottomTop"/>
</p:tagLst>
</file>

<file path=ppt/tags/tag151.xml><?xml version="1.0" encoding="utf-8"?>
<p:tagLst xmlns:p="http://schemas.openxmlformats.org/presentationml/2006/main">
  <p:tag name="KSO_WM_SLIDE_BACKGROUND_TYPE" val="bottomTop"/>
</p:tagLst>
</file>

<file path=ppt/tags/tag152.xml><?xml version="1.0" encoding="utf-8"?>
<p:tagLst xmlns:p="http://schemas.openxmlformats.org/presentationml/2006/main">
  <p:tag name="KSO_WM_SLIDE_BACKGROUND_TYPE" val="bottomTop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2808_5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9"/>
  <p:tag name="KSO_WM_UNIT_DEC_AREA_ID" val="2ce6afe6468c4898a0af0204cde62a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75afd47f7fd41c9bf145bf664f39f62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27d9a65b2af546a38149e2404edb0b4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31b005209984fe6898ea9e88fac0cdc"/>
  <p:tag name="KSO_WM_SLIDE_BACKGROUND_TYPE" val="navigation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8a698ba7bc3f4f7c8ea42d37f7a3cd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2a1caa92f0e4d3ebb66b9f8795244bb"/>
  <p:tag name="KSO_WM_SLIDE_BACKGROUND_TYPE" val="navigation"/>
</p:tagLst>
</file>

<file path=ppt/tags/tag156.xml><?xml version="1.0" encoding="utf-8"?>
<p:tagLst xmlns:p="http://schemas.openxmlformats.org/presentationml/2006/main">
  <p:tag name="KSO_WM_SLIDE_BACKGROUND_TYPE" val="navigation"/>
</p:tagLst>
</file>

<file path=ppt/tags/tag157.xml><?xml version="1.0" encoding="utf-8"?>
<p:tagLst xmlns:p="http://schemas.openxmlformats.org/presentationml/2006/main">
  <p:tag name="KSO_WM_SLIDE_BACKGROUND_TYPE" val="navigation"/>
</p:tagLst>
</file>

<file path=ppt/tags/tag158.xml><?xml version="1.0" encoding="utf-8"?>
<p:tagLst xmlns:p="http://schemas.openxmlformats.org/presentationml/2006/main">
  <p:tag name="KSO_WM_SLIDE_BACKGROUND_TYPE" val="navigation"/>
</p:tagLst>
</file>

<file path=ppt/tags/tag159.xml><?xml version="1.0" encoding="utf-8"?>
<p:tagLst xmlns:p="http://schemas.openxmlformats.org/presentationml/2006/main">
  <p:tag name="KSO_WM_SLIDE_BACKGROUND_TYPE" val="navigation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f822e4dc5dd14977a1c3c0dc577ec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cc804b1234c44ba97f22b8fdf8f4b82"/>
</p:tagLst>
</file>

<file path=ppt/tags/tag160.xml><?xml version="1.0" encoding="utf-8"?>
<p:tagLst xmlns:p="http://schemas.openxmlformats.org/presentationml/2006/main">
  <p:tag name="KSO_WM_SLIDE_BACKGROUND_TYPE" val="navigation"/>
</p:tagLst>
</file>

<file path=ppt/tags/tag161.xml><?xml version="1.0" encoding="utf-8"?>
<p:tagLst xmlns:p="http://schemas.openxmlformats.org/presentationml/2006/main">
  <p:tag name="KSO_WM_SLIDE_BACKGROUND_TYPE" val="navigation"/>
</p:tagLst>
</file>

<file path=ppt/tags/tag162.xml><?xml version="1.0" encoding="utf-8"?>
<p:tagLst xmlns:p="http://schemas.openxmlformats.org/presentationml/2006/main">
  <p:tag name="KSO_WM_SLIDE_BACKGROUND_TYPE" val="navigation"/>
</p:tagLst>
</file>

<file path=ppt/tags/tag163.xml><?xml version="1.0" encoding="utf-8"?>
<p:tagLst xmlns:p="http://schemas.openxmlformats.org/presentationml/2006/main">
  <p:tag name="KSO_WM_SLIDE_BACKGROUND_TYPE" val="navigation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2808_5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9"/>
  <p:tag name="KSO_WM_UNIT_DEC_AREA_ID" val="bf3d021db1004cb2b482d8629bfde03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791da7628b7473ab413af62827cf9ec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dfb2aad9012b49ae870a00817b4ec46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f7675a35ec94c88a229c8e1e04263c2"/>
  <p:tag name="KSO_WM_SLIDE_BACKGROUND_TYPE" val="belt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677779272883406cba0a79268086a77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3e744c4aa40fc89e9084dca15f1c6"/>
  <p:tag name="KSO_WM_SLIDE_BACKGROUND_TYPE" val="belt"/>
</p:tagLst>
</file>

<file path=ppt/tags/tag167.xml><?xml version="1.0" encoding="utf-8"?>
<p:tagLst xmlns:p="http://schemas.openxmlformats.org/presentationml/2006/main">
  <p:tag name="KSO_WM_SLIDE_BACKGROUND_TYPE" val="belt"/>
</p:tagLst>
</file>

<file path=ppt/tags/tag168.xml><?xml version="1.0" encoding="utf-8"?>
<p:tagLst xmlns:p="http://schemas.openxmlformats.org/presentationml/2006/main">
  <p:tag name="KSO_WM_SLIDE_BACKGROUND_TYPE" val="belt"/>
</p:tagLst>
</file>

<file path=ppt/tags/tag169.xml><?xml version="1.0" encoding="utf-8"?>
<p:tagLst xmlns:p="http://schemas.openxmlformats.org/presentationml/2006/main">
  <p:tag name="KSO_WM_SLIDE_BACKGROUND_TYPE" val="belt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c27aadc3bba945e3944ed45dabc8c2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89d996d983544bdb616fc9fa6d253f7"/>
</p:tagLst>
</file>

<file path=ppt/tags/tag170.xml><?xml version="1.0" encoding="utf-8"?>
<p:tagLst xmlns:p="http://schemas.openxmlformats.org/presentationml/2006/main">
  <p:tag name="KSO_WM_SLIDE_BACKGROUND_TYPE" val="belt"/>
</p:tagLst>
</file>

<file path=ppt/tags/tag171.xml><?xml version="1.0" encoding="utf-8"?>
<p:tagLst xmlns:p="http://schemas.openxmlformats.org/presentationml/2006/main">
  <p:tag name="KSO_WM_SLIDE_BACKGROUND_TYPE" val="belt"/>
</p:tagLst>
</file>

<file path=ppt/tags/tag172.xml><?xml version="1.0" encoding="utf-8"?>
<p:tagLst xmlns:p="http://schemas.openxmlformats.org/presentationml/2006/main">
  <p:tag name="KSO_WM_TEMPLATE_CATEGORY" val="custom"/>
  <p:tag name="KSO_WM_TEMPLATE_INDEX" val="20202808"/>
</p:tagLst>
</file>

<file path=ppt/tags/tag173.xml><?xml version="1.0" encoding="utf-8"?>
<p:tagLst xmlns:p="http://schemas.openxmlformats.org/presentationml/2006/main">
  <p:tag name="KSO_WM_TEMPLATE_CATEGORY" val="custom"/>
  <p:tag name="KSO_WM_TEMPLATE_INDEX" val="20202808"/>
</p:tagLst>
</file>

<file path=ppt/tags/tag17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2808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"/>
  <p:tag name="KSO_WM_TEMPLATE_INDEX" val="20202808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808_4*i*1"/>
  <p:tag name="KSO_WM_TEMPLATE_CATEGORY" val="custom"/>
  <p:tag name="KSO_WM_TEMPLATE_INDEX" val="2020280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e0f52a38cdc8405aba74d3da86cab4d6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1fc630994ec24af6a6ee6b58f1d565b2&quot;,&quot;X&quot;:{&quot;Pos&quot;:0},&quot;Y&quot;:{&quot;Pos&quot;:2}}}"/>
  <p:tag name="KSO_WM_CHIP_GROUPID" val="5ec7b0ee8193540dcf6eac41"/>
  <p:tag name="KSO_WM_CHIP_XID" val="5ec7b0ee8193540dcf6eac42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0598e8a90e51416daa91d72bd6fac1e6"/>
  <p:tag name="KSO_WM_UNIT_LINE_FORE_SCHEMECOLOR_INDEX_BRIGHTNESS" val="-0.25"/>
  <p:tag name="KSO_WM_UNIT_LINE_FORE_SCHEMECOLOR_INDEX" val="14"/>
  <p:tag name="KSO_WM_UNIT_LINE_FILL_TYPE" val="2"/>
</p:tagLst>
</file>

<file path=ppt/tags/tag178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808_4*a*1"/>
  <p:tag name="KSO_WM_TEMPLATE_CATEGORY" val="custom"/>
  <p:tag name="KSO_WM_TEMPLATE_INDEX" val="20202808"/>
  <p:tag name="KSO_WM_UNIT_LAYERLEVEL" val="1"/>
  <p:tag name="KSO_WM_TAG_VERSION" val="1.0"/>
  <p:tag name="KSO_WM_BEAUTIFY_FLAG" val="#wm#"/>
  <p:tag name="KSO_WM_UNIT_BLOCK" val="0"/>
  <p:tag name="KSO_WM_UNIT_DEC_AREA_ID" val="1fc630994ec24af6a6ee6b58f1d565b2"/>
  <p:tag name="KSO_WM_CHIP_GROUPID" val="5ec7b0ee8193540dcf6eac41"/>
  <p:tag name="KSO_WM_CHIP_XID" val="5ec7b0ee8193540dcf6eac42"/>
  <p:tag name="KSO_WM_CHIP_FILLAREA_FILL_RULE" val="{&quot;fill_align&quot;:&quot;cm&quot;,&quot;fill_mode&quot;:&quot;adaptive&quot;,&quot;sacle_strategy&quot;:&quot;smart&quot;}"/>
  <p:tag name="KSO_WM_ASSEMBLE_CHIP_INDEX" val="0598e8a90e51416daa91d72bd6fac1e6"/>
  <p:tag name="KSO_WM_UNIT_TEXT_FILL_FORE_SCHEMECOLOR_INDEX_BRIGHTNESS" val="0.15"/>
  <p:tag name="KSO_WM_UNIT_TEXT_FILL_FORE_SCHEMECOLOR_INDEX" val="13"/>
  <p:tag name="KSO_WM_UNIT_TEXT_FILL_TYPE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08_4*l_i*1_1"/>
  <p:tag name="KSO_WM_TEMPLATE_CATEGORY" val="custom"/>
  <p:tag name="KSO_WM_TEMPLATE_INDEX" val="20202808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1"/>
  <p:tag name="KSO_WM_CHIP_GROUPID" val="5f7087080ff15d9a40ebdc94"/>
  <p:tag name="KSO_WM_CHIP_XID" val="5f7087080ff15d9a40ebdc97"/>
  <p:tag name="KSO_WM_UNIT_DEC_AREA_ID" val="415b319d8ffa451582eb7038756a774d"/>
  <p:tag name="KSO_WM_CHIP_FILLAREA_FILL_RULE" val="{&quot;fill_align&quot;:&quot;lm&quot;,&quot;fill_mode&quot;:&quot;adaptive&quot;,&quot;sacle_strategy&quot;:&quot;stretch&quot;}"/>
  <p:tag name="KSO_WM_UNIT_DEC_SUPPORTCHANGEPIC" val="0"/>
  <p:tag name="KSO_WM_UNIT_DEC_CHANGEPICRESERVED" val="0"/>
  <p:tag name="KSO_WM_ASSEMBLE_CHIP_INDEX" val="7132b8dbf2a04e0cbba8527ff627f7e2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f822e4dc5dd14977a1c3c0dc577ec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cc804b1234c44ba97f22b8fdf8f4b82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08_4*l_h_i*1_1_1"/>
  <p:tag name="KSO_WM_TEMPLATE_CATEGORY" val="custom"/>
  <p:tag name="KSO_WM_TEMPLATE_INDEX" val="2020280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CHIP_GROUPID" val="5f7087080ff15d9a40ebdc94"/>
  <p:tag name="KSO_WM_CHIP_XID" val="5f7087080ff15d9a40ebdc97"/>
  <p:tag name="KSO_WM_UNIT_DEC_AREA_ID" val="03698abf084148e4a971dbe815889d69"/>
  <p:tag name="KSO_WM_CHIP_FILLAREA_FILL_RULE" val="{&quot;fill_align&quot;:&quot;lm&quot;,&quot;fill_mode&quot;:&quot;adaptive&quot;,&quot;sacle_strategy&quot;:&quot;stretch&quot;}"/>
  <p:tag name="KSO_WM_UNIT_DEC_SUPPORTCHANGEPIC" val="0"/>
  <p:tag name="KSO_WM_UNIT_DEC_CHANGEPICRESERVED" val="0"/>
  <p:tag name="KSO_WM_ASSEMBLE_CHIP_INDEX" val="7132b8dbf2a04e0cbba8527ff627f7e2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UNIT_USESOURCEFORMAT_APPLY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08_4*l_h_i*1_2_1"/>
  <p:tag name="KSO_WM_TEMPLATE_CATEGORY" val="custom"/>
  <p:tag name="KSO_WM_TEMPLATE_INDEX" val="2020280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CHIP_GROUPID" val="5f7087080ff15d9a40ebdc94"/>
  <p:tag name="KSO_WM_CHIP_XID" val="5f7087080ff15d9a40ebdc97"/>
  <p:tag name="KSO_WM_UNIT_DEC_AREA_ID" val="69667ad92e3f407f994a6581328aa4ca"/>
  <p:tag name="KSO_WM_CHIP_FILLAREA_FILL_RULE" val="{&quot;fill_align&quot;:&quot;lm&quot;,&quot;fill_mode&quot;:&quot;adaptive&quot;,&quot;sacle_strategy&quot;:&quot;stretch&quot;}"/>
  <p:tag name="KSO_WM_UNIT_DEC_SUPPORTCHANGEPIC" val="0"/>
  <p:tag name="KSO_WM_UNIT_DEC_CHANGEPICRESERVED" val="0"/>
  <p:tag name="KSO_WM_ASSEMBLE_CHIP_INDEX" val="7132b8dbf2a04e0cbba8527ff627f7e2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UNIT_USESOURCEFORMAT_APPLY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08_4*l_h_i*1_3_1"/>
  <p:tag name="KSO_WM_TEMPLATE_CATEGORY" val="custom"/>
  <p:tag name="KSO_WM_TEMPLATE_INDEX" val="2020280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CHIP_GROUPID" val="5f7087080ff15d9a40ebdc94"/>
  <p:tag name="KSO_WM_CHIP_XID" val="5f7087080ff15d9a40ebdc97"/>
  <p:tag name="KSO_WM_UNIT_DEC_AREA_ID" val="306d486eeef3498881fc892c9646a20b"/>
  <p:tag name="KSO_WM_CHIP_FILLAREA_FILL_RULE" val="{&quot;fill_align&quot;:&quot;lm&quot;,&quot;fill_mode&quot;:&quot;adaptive&quot;,&quot;sacle_strategy&quot;:&quot;stretch&quot;}"/>
  <p:tag name="KSO_WM_UNIT_DEC_SUPPORTCHANGEPIC" val="0"/>
  <p:tag name="KSO_WM_UNIT_DEC_CHANGEPICRESERVED" val="0"/>
  <p:tag name="KSO_WM_ASSEMBLE_CHIP_INDEX" val="7132b8dbf2a04e0cbba8527ff627f7e2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UNIT_USESOURCEFORMAT_APPLY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08_4*l_h_i*1_4_1"/>
  <p:tag name="KSO_WM_TEMPLATE_CATEGORY" val="custom"/>
  <p:tag name="KSO_WM_TEMPLATE_INDEX" val="2020280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CHIP_GROUPID" val="5f7087080ff15d9a40ebdc94"/>
  <p:tag name="KSO_WM_CHIP_XID" val="5f7087080ff15d9a40ebdc97"/>
  <p:tag name="KSO_WM_UNIT_DEC_AREA_ID" val="60ad8c2be38f455db0a940f4c2046611"/>
  <p:tag name="KSO_WM_CHIP_FILLAREA_FILL_RULE" val="{&quot;fill_align&quot;:&quot;lm&quot;,&quot;fill_mode&quot;:&quot;adaptive&quot;,&quot;sacle_strategy&quot;:&quot;stretch&quot;}"/>
  <p:tag name="KSO_WM_UNIT_DEC_SUPPORTCHANGEPIC" val="0"/>
  <p:tag name="KSO_WM_UNIT_DEC_CHANGEPICRESERVED" val="0"/>
  <p:tag name="KSO_WM_ASSEMBLE_CHIP_INDEX" val="7132b8dbf2a04e0cbba8527ff627f7e2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UNIT_USESOURCEFORMAT_APPLY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08_4*l_h_i*1_1_2"/>
  <p:tag name="KSO_WM_TEMPLATE_CATEGORY" val="custom"/>
  <p:tag name="KSO_WM_TEMPLATE_INDEX" val="20202808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1_2"/>
  <p:tag name="KSO_WM_CHIP_GROUPID" val="5f7087080ff15d9a40ebdc94"/>
  <p:tag name="KSO_WM_CHIP_XID" val="5f7087080ff15d9a40ebdc97"/>
  <p:tag name="KSO_WM_UNIT_DEC_AREA_ID" val="68721524f46344499a88a0555fcd6c5e"/>
  <p:tag name="KSO_WM_CHIP_FILLAREA_FILL_RULE" val="{&quot;fill_align&quot;:&quot;lm&quot;,&quot;fill_mode&quot;:&quot;adaptive&quot;,&quot;sacle_strategy&quot;:&quot;stretch&quot;}"/>
  <p:tag name="KSO_WM_UNIT_DEC_SUPPORTCHANGEPIC" val="0"/>
  <p:tag name="KSO_WM_UNIT_DEC_CHANGEPICRESERVED" val="0"/>
  <p:tag name="KSO_WM_ASSEMBLE_CHIP_INDEX" val="7132b8dbf2a04e0cbba8527ff627f7e2"/>
  <p:tag name="KSO_WM_UNIT_TEXT_FILL_FORE_SCHEMECOLOR_INDEX_BRIGHTNESS" val="0"/>
  <p:tag name="KSO_WM_UNIT_TEXT_FILL_FORE_SCHEMECOLOR_INDEX" val="14"/>
  <p:tag name="KSO_WM_UNIT_TEXT_FILL_TYPE" val="1"/>
  <p:tag name="KSO_WM_UNIT_VALUE" val="1"/>
  <p:tag name="KSO_WM_UNIT_USESOURCEFORMAT_APPLY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08_4*l_h_i*1_2_2"/>
  <p:tag name="KSO_WM_TEMPLATE_CATEGORY" val="custom"/>
  <p:tag name="KSO_WM_TEMPLATE_INDEX" val="20202808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2_2"/>
  <p:tag name="KSO_WM_CHIP_GROUPID" val="5f7087080ff15d9a40ebdc94"/>
  <p:tag name="KSO_WM_CHIP_XID" val="5f7087080ff15d9a40ebdc97"/>
  <p:tag name="KSO_WM_UNIT_DEC_AREA_ID" val="6e3e8cdaa33b40da9ebc4c6f89369db4"/>
  <p:tag name="KSO_WM_CHIP_FILLAREA_FILL_RULE" val="{&quot;fill_align&quot;:&quot;lm&quot;,&quot;fill_mode&quot;:&quot;adaptive&quot;,&quot;sacle_strategy&quot;:&quot;stretch&quot;}"/>
  <p:tag name="KSO_WM_UNIT_DEC_SUPPORTCHANGEPIC" val="0"/>
  <p:tag name="KSO_WM_UNIT_DEC_CHANGEPICRESERVED" val="0"/>
  <p:tag name="KSO_WM_ASSEMBLE_CHIP_INDEX" val="7132b8dbf2a04e0cbba8527ff627f7e2"/>
  <p:tag name="KSO_WM_UNIT_TEXT_FILL_FORE_SCHEMECOLOR_INDEX_BRIGHTNESS" val="0"/>
  <p:tag name="KSO_WM_UNIT_TEXT_FILL_FORE_SCHEMECOLOR_INDEX" val="14"/>
  <p:tag name="KSO_WM_UNIT_TEXT_FILL_TYPE" val="1"/>
  <p:tag name="KSO_WM_UNIT_VALUE" val="1"/>
  <p:tag name="KSO_WM_UNIT_USESOURCEFORMAT_APPLY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08_4*l_h_i*1_3_2"/>
  <p:tag name="KSO_WM_TEMPLATE_CATEGORY" val="custom"/>
  <p:tag name="KSO_WM_TEMPLATE_INDEX" val="20202808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3_2"/>
  <p:tag name="KSO_WM_CHIP_GROUPID" val="5f7087080ff15d9a40ebdc94"/>
  <p:tag name="KSO_WM_CHIP_XID" val="5f7087080ff15d9a40ebdc97"/>
  <p:tag name="KSO_WM_UNIT_DEC_AREA_ID" val="e10dd553b2a7437e9e790942d1f5dde0"/>
  <p:tag name="KSO_WM_CHIP_FILLAREA_FILL_RULE" val="{&quot;fill_align&quot;:&quot;lm&quot;,&quot;fill_mode&quot;:&quot;adaptive&quot;,&quot;sacle_strategy&quot;:&quot;stretch&quot;}"/>
  <p:tag name="KSO_WM_UNIT_DEC_SUPPORTCHANGEPIC" val="0"/>
  <p:tag name="KSO_WM_UNIT_DEC_CHANGEPICRESERVED" val="0"/>
  <p:tag name="KSO_WM_ASSEMBLE_CHIP_INDEX" val="7132b8dbf2a04e0cbba8527ff627f7e2"/>
  <p:tag name="KSO_WM_UNIT_TEXT_FILL_FORE_SCHEMECOLOR_INDEX_BRIGHTNESS" val="0"/>
  <p:tag name="KSO_WM_UNIT_TEXT_FILL_FORE_SCHEMECOLOR_INDEX" val="14"/>
  <p:tag name="KSO_WM_UNIT_TEXT_FILL_TYPE" val="1"/>
  <p:tag name="KSO_WM_UNIT_VALUE" val="1"/>
  <p:tag name="KSO_WM_UNIT_USESOURCEFORMAT_APPLY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08_4*l_h_i*1_4_2"/>
  <p:tag name="KSO_WM_TEMPLATE_CATEGORY" val="custom"/>
  <p:tag name="KSO_WM_TEMPLATE_INDEX" val="20202808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4_2"/>
  <p:tag name="KSO_WM_CHIP_GROUPID" val="5f7087080ff15d9a40ebdc94"/>
  <p:tag name="KSO_WM_CHIP_XID" val="5f7087080ff15d9a40ebdc97"/>
  <p:tag name="KSO_WM_UNIT_DEC_AREA_ID" val="8e586438916c4644b7b0cb58f68a1019"/>
  <p:tag name="KSO_WM_CHIP_FILLAREA_FILL_RULE" val="{&quot;fill_align&quot;:&quot;lm&quot;,&quot;fill_mode&quot;:&quot;adaptive&quot;,&quot;sacle_strategy&quot;:&quot;stretch&quot;}"/>
  <p:tag name="KSO_WM_UNIT_DEC_SUPPORTCHANGEPIC" val="0"/>
  <p:tag name="KSO_WM_UNIT_DEC_CHANGEPICRESERVED" val="0"/>
  <p:tag name="KSO_WM_ASSEMBLE_CHIP_INDEX" val="7132b8dbf2a04e0cbba8527ff627f7e2"/>
  <p:tag name="KSO_WM_UNIT_TEXT_FILL_FORE_SCHEMECOLOR_INDEX_BRIGHTNESS" val="0"/>
  <p:tag name="KSO_WM_UNIT_TEXT_FILL_FORE_SCHEMECOLOR_INDEX" val="14"/>
  <p:tag name="KSO_WM_UNIT_TEXT_FILL_TYPE" val="1"/>
  <p:tag name="KSO_WM_UNIT_VALUE" val="1"/>
  <p:tag name="KSO_WM_UNIT_USESOURCEFORMAT_APPLY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08_4*l_h_f*1_1_1"/>
  <p:tag name="KSO_WM_TEMPLATE_CATEGORY" val="custom"/>
  <p:tag name="KSO_WM_TEMPLATE_INDEX" val="20202808"/>
  <p:tag name="KSO_WM_UNIT_LAYERLEVEL" val="1_1_1"/>
  <p:tag name="KSO_WM_TAG_VERSION" val="1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UNIT_PRESET_TEXT" val="在此输入你想要阐述的观点。"/>
  <p:tag name="KSO_WM_UNIT_VALUE" val="16"/>
  <p:tag name="KSO_WM_CHIP_GROUPID" val="5f7087080ff15d9a40ebdc94"/>
  <p:tag name="KSO_WM_CHIP_XID" val="5f7087080ff15d9a40ebdc97"/>
  <p:tag name="KSO_WM_UNIT_DEC_AREA_ID" val="bf334cfcb7fe453d9535db78286dcbb8"/>
  <p:tag name="KSO_WM_CHIP_FILLAREA_FILL_RULE" val="{&quot;fill_align&quot;:&quot;lm&quot;,&quot;fill_mode&quot;:&quot;adaptive&quot;,&quot;sacle_strategy&quot;:&quot;stretch&quot;}"/>
  <p:tag name="KSO_WM_ASSEMBLE_CHIP_INDEX" val="7132b8dbf2a04e0cbba8527ff627f7e2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08_4*l_h_f*1_2_1"/>
  <p:tag name="KSO_WM_TEMPLATE_CATEGORY" val="custom"/>
  <p:tag name="KSO_WM_TEMPLATE_INDEX" val="20202808"/>
  <p:tag name="KSO_WM_UNIT_LAYERLEVEL" val="1_1_1"/>
  <p:tag name="KSO_WM_TAG_VERSION" val="1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UNIT_PRESET_TEXT" val="在此输入你想要阐述的观点。"/>
  <p:tag name="KSO_WM_UNIT_VALUE" val="16"/>
  <p:tag name="KSO_WM_CHIP_GROUPID" val="5f7087080ff15d9a40ebdc94"/>
  <p:tag name="KSO_WM_CHIP_XID" val="5f7087080ff15d9a40ebdc97"/>
  <p:tag name="KSO_WM_UNIT_DEC_AREA_ID" val="3f5cc6689770461bbeb8917eacb68da6"/>
  <p:tag name="KSO_WM_CHIP_FILLAREA_FILL_RULE" val="{&quot;fill_align&quot;:&quot;lm&quot;,&quot;fill_mode&quot;:&quot;adaptive&quot;,&quot;sacle_strategy&quot;:&quot;stretch&quot;}"/>
  <p:tag name="KSO_WM_ASSEMBLE_CHIP_INDEX" val="7132b8dbf2a04e0cbba8527ff627f7e2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c27aadc3bba945e3944ed45dabc8c2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89d996d983544bdb616fc9fa6d253f7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08_4*l_h_f*1_3_1"/>
  <p:tag name="KSO_WM_TEMPLATE_CATEGORY" val="custom"/>
  <p:tag name="KSO_WM_TEMPLATE_INDEX" val="20202808"/>
  <p:tag name="KSO_WM_UNIT_LAYERLEVEL" val="1_1_1"/>
  <p:tag name="KSO_WM_TAG_VERSION" val="1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UNIT_PRESET_TEXT" val="在此输入你想要阐述的观点。"/>
  <p:tag name="KSO_WM_UNIT_VALUE" val="16"/>
  <p:tag name="KSO_WM_CHIP_GROUPID" val="5f7087080ff15d9a40ebdc94"/>
  <p:tag name="KSO_WM_CHIP_XID" val="5f7087080ff15d9a40ebdc97"/>
  <p:tag name="KSO_WM_UNIT_DEC_AREA_ID" val="bbc4b1f22c6b4c56bfa40fd9ac81ea9d"/>
  <p:tag name="KSO_WM_CHIP_FILLAREA_FILL_RULE" val="{&quot;fill_align&quot;:&quot;lm&quot;,&quot;fill_mode&quot;:&quot;adaptive&quot;,&quot;sacle_strategy&quot;:&quot;stretch&quot;}"/>
  <p:tag name="KSO_WM_ASSEMBLE_CHIP_INDEX" val="7132b8dbf2a04e0cbba8527ff627f7e2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08_4*l_h_f*1_4_1"/>
  <p:tag name="KSO_WM_TEMPLATE_CATEGORY" val="custom"/>
  <p:tag name="KSO_WM_TEMPLATE_INDEX" val="20202808"/>
  <p:tag name="KSO_WM_UNIT_LAYERLEVEL" val="1_1_1"/>
  <p:tag name="KSO_WM_TAG_VERSION" val="1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4_1"/>
  <p:tag name="KSO_WM_UNIT_PRESET_TEXT" val="在此输入你想要阐述的观点。"/>
  <p:tag name="KSO_WM_UNIT_VALUE" val="16"/>
  <p:tag name="KSO_WM_CHIP_GROUPID" val="5f7087080ff15d9a40ebdc94"/>
  <p:tag name="KSO_WM_CHIP_XID" val="5f7087080ff15d9a40ebdc97"/>
  <p:tag name="KSO_WM_UNIT_DEC_AREA_ID" val="509f60569756437096d439a154e1c6b3"/>
  <p:tag name="KSO_WM_CHIP_FILLAREA_FILL_RULE" val="{&quot;fill_align&quot;:&quot;lm&quot;,&quot;fill_mode&quot;:&quot;adaptive&quot;,&quot;sacle_strategy&quot;:&quot;stretch&quot;}"/>
  <p:tag name="KSO_WM_ASSEMBLE_CHIP_INDEX" val="7132b8dbf2a04e0cbba8527ff627f7e2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92.xml><?xml version="1.0" encoding="utf-8"?>
<p:tagLst xmlns:p="http://schemas.openxmlformats.org/presentationml/2006/main">
  <p:tag name="KSO_WM_CHIP_INFOS" val="{&quot;layout_type&quot;:&quot;forleft3&quot;,&quot;slide_type&quot;:[&quot;contents&quot;],&quot;aspect_ratio&quot;:&quot;16:9&quot;}"/>
  <p:tag name="KSO_WM_CHIP_XID" val="5ebe041a0ac41c4a0a525588"/>
  <p:tag name="KSO_WM_CHIP_FILLPROP" val="[[{&quot;fill_id&quot;:&quot;f5297bd01eca4e94b2690b65a39b14f8&quot;,&quot;fill_align&quot;:&quot;lm&quot;,&quot;text_align&quot;:&quot;lm&quot;,&quot;text_direction&quot;:&quot;horizontal&quot;,&quot;chip_types&quot;:[&quot;catalogtitle&quot;]},{&quot;fill_id&quot;:&quot;5dbbaf60967f4f62a1b4ab0c3a0df768&quot;,&quot;fill_align&quot;:&quot;lm&quot;,&quot;text_align&quot;:&quot;lm&quot;,&quot;text_direction&quot;:&quot;horizontal&quot;,&quot;chip_types&quot;:[&quot;diagram&quot;]}],[{&quot;fill_id&quot;:&quot;f5297bd01eca4e94b2690b65a39b14f8&quot;,&quot;fill_align&quot;:&quot;cm&quot;,&quot;text_align&quot;:&quot;cm&quot;,&quot;text_direction&quot;:&quot;horizontal&quot;,&quot;chip_types&quot;:[&quot;catalogtitle&quot;]},{&quot;fill_id&quot;:&quot;5dbbaf60967f4f62a1b4ab0c3a0df768&quot;,&quot;fill_align&quot;:&quot;lm&quot;,&quot;text_align&quot;:&quot;lm&quot;,&quot;text_direction&quot;:&quot;horizontal&quot;,&quot;chip_types&quot;:[&quot;diagram&quot;]}],[{&quot;fill_id&quot;:&quot;f5297bd01eca4e94b2690b65a39b14f8&quot;,&quot;fill_align&quot;:&quot;cm&quot;,&quot;text_align&quot;:&quot;cm&quot;,&quot;text_direction&quot;:&quot;horizontal&quot;,&quot;chip_types&quot;:[&quot;catalogtitle&quot;]},{&quot;fill_id&quot;:&quot;5dbbaf60967f4f62a1b4ab0c3a0df768&quot;,&quot;fill_align&quot;:&quot;cm&quot;,&quot;text_align&quot;:&quot;lm&quot;,&quot;text_direction&quot;:&quot;horizontal&quot;,&quot;chip_types&quot;:[&quot;diagram&quot;]}]]"/>
  <p:tag name="KSO_WM_SLIDE_ID" val="custom20202808_4"/>
  <p:tag name="KSO_WM_TEMPLATE_SUBCATEGORY" val="21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SLIDE_SIZE" val="348*384"/>
  <p:tag name="KSO_WM_SLIDE_POSITION" val="66*36"/>
  <p:tag name="KSO_WM_TAG_VERSION" val="1.0"/>
  <p:tag name="KSO_WM_BEAUTIFY_FLAG" val="#wm#"/>
  <p:tag name="KSO_WM_TEMPLATE_CATEGORY" val="custom"/>
  <p:tag name="KSO_WM_TEMPLATE_INDEX" val="20202808"/>
  <p:tag name="KSO_WM_SLIDE_LAYOUT" val="a_l"/>
  <p:tag name="KSO_WM_SLIDE_LAYOUT_CNT" val="1_1"/>
  <p:tag name="KSO_WM_SLIDE_RATIO" val="1.777778"/>
  <p:tag name="KSO_WM_CHIP_GROUPID" val="5ebf6661ddc3daf3fef3f760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TEMPLATE_ASSEMBLE_XID" val="5fb4d39730a0f79ad1c7d6e6"/>
  <p:tag name="KSO_WM_TEMPLATE_ASSEMBLE_GROUPID" val="5fb246dabfe68cd3a0894ec4"/>
</p:tagLst>
</file>

<file path=ppt/tags/tag193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8"/>
</p:tagLst>
</file>

<file path=ppt/tags/tag194.xml><?xml version="1.0" encoding="utf-8"?>
<p:tagLst xmlns:p="http://schemas.openxmlformats.org/presentationml/2006/main">
  <p:tag name="KSO_WM_BEAUTIFY_FLAG" val="#wm#"/>
  <p:tag name="KSO_WM_TEMPLATE_CATEGORY" val=""/>
  <p:tag name="KSO_WM_TEMPLATE_INDEX" val="20202808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7_1*i*2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TYPE" val="i"/>
  <p:tag name="KSO_WM_UNIT_INDEX" val="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7_1*i*1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TYPE" val="i"/>
  <p:tag name="KSO_WM_UNIT_INDEX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7_1*d*2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VALUE" val="1072*804"/>
  <p:tag name="KSO_WM_UNIT_TYPE" val="d"/>
  <p:tag name="KSO_WM_UNIT_INDEX" val="2"/>
  <p:tag name="KSO_WM_UNIT_SUPPORT_UNIT_TYPE" val="[&quot;d&quot;]"/>
  <p:tag name="KSO_WM_UNIT_PICTURE_CLIP_FLAG" val="0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7_1*d*4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VALUE" val="516*687"/>
  <p:tag name="KSO_WM_UNIT_TYPE" val="d"/>
  <p:tag name="KSO_WM_UNIT_INDEX" val="4"/>
  <p:tag name="KSO_WM_UNIT_SUPPORT_UNIT_TYPE" val="[&quot;d&quot;]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7_1*d*3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VALUE" val="516*687"/>
  <p:tag name="KSO_WM_UNIT_TYPE" val="d"/>
  <p:tag name="KSO_WM_UNIT_INDEX" val="3"/>
  <p:tag name="KSO_WM_UNIT_SUPPORT_UNIT_TYPE" val="[&quot;d&quot;]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08_1*a*1"/>
  <p:tag name="KSO_WM_TEMPLATE_CATEGORY" val="custom"/>
  <p:tag name="KSO_WM_TEMPLATE_INDEX" val="20202808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4"/>
  <p:tag name="KSO_WM_UNIT_TYPE" val="a"/>
  <p:tag name="KSO_WM_UNIT_INDEX" val="1"/>
  <p:tag name="KSO_WM_UNIT_ISNUMDGMTITLE" val="0"/>
  <p:tag name="KSO_WM_UNIT_PRESET_TEXT" val="中国风通用工作计划"/>
  <p:tag name="KSO_WM_UNIT_BLOCK" val="0"/>
  <p:tag name="KSO_WM_UNIT_DEC_AREA_ID" val="140119325f43446c8a6969230cee5fa2"/>
  <p:tag name="KSO_WM_UNIT_DEFAULT_FONT" val="24;50;4"/>
  <p:tag name="KSO_WM_CHIP_GROUPID" val="5f2a20a1f9bfba6a976c1f2d"/>
  <p:tag name="KSO_WM_CHIP_XID" val="5f2a20a1f9bfba6a976c1f2e"/>
  <p:tag name="KSO_WM_CHIP_FILLAREA_FILL_RULE" val="{&quot;fill_align&quot;:&quot;cm&quot;,&quot;fill_mode&quot;:&quot;adaptive&quot;,&quot;sacle_strategy&quot;:&quot;smart&quot;}"/>
  <p:tag name="KSO_WM_ASSEMBLE_CHIP_INDEX" val="a34cfab2c5084ce894b6923ef345c362"/>
  <p:tag name="KSO_WM_UNIT_TEXT_FILL_FORE_SCHEMECOLOR_INDEX_BRIGHTNESS" val="0.15"/>
  <p:tag name="KSO_WM_UNIT_TEXT_FILL_FORE_SCHEMECOLOR_INDEX" val="13"/>
  <p:tag name="KSO_WM_UNIT_TEXT_FILL_TYPE" val="1"/>
  <p:tag name="KSO_WM_TEMPLATE_ASSEMBLE_XID" val="5fb4d39730a0f79ad1c7d6c4"/>
  <p:tag name="KSO_WM_TEMPLATE_ASSEMBLE_GROUPID" val="5fb246dabfe68cd3a0894ec4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f822e4dc5dd14977a1c3c0dc577ec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cc804b1234c44ba97f22b8fdf8f4b82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7_1*d*1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VALUE" val="1072*1429"/>
  <p:tag name="KSO_WM_UNIT_TYPE" val="d"/>
  <p:tag name="KSO_WM_UNIT_INDEX" val="1"/>
  <p:tag name="KSO_WM_UNIT_SUPPORT_UNIT_TYPE" val="[&quot;d&quot;]"/>
</p:tagLst>
</file>

<file path=ppt/tags/tag201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97_1*a*1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PRESET_TEXT" val="单击添加大标题"/>
  <p:tag name="KSO_WM_UNIT_ISNUMDGMTITLE" val="0"/>
</p:tagLst>
</file>

<file path=ppt/tags/tag202.xml><?xml version="1.0" encoding="utf-8"?>
<p:tagLst xmlns:p="http://schemas.openxmlformats.org/presentationml/2006/main">
  <p:tag name="KSO_WM_BEAUTIFY_FLAG" val="#wm#"/>
  <p:tag name="KSO_WM_TEMPLATE_CATEGORY" val="diagram"/>
  <p:tag name="KSO_WM_TEMPLATE_INDEX" val="20201597"/>
  <p:tag name="KSO_WM_SLIDE_ID" val="diagram20201597_1"/>
  <p:tag name="KSO_WM_TEMPLATE_SUBCATEGORY" val="0"/>
  <p:tag name="KSO_WM_SLIDE_ITEM_CNT" val="0"/>
  <p:tag name="KSO_WM_SLIDE_INDEX" val="1"/>
  <p:tag name="KSO_WM_TAG_VERSION" val="1.0"/>
  <p:tag name="KSO_WM_SLIDE_LAYOUT" val="a_d"/>
  <p:tag name="KSO_WM_SLIDE_LAYOUT_CNT" val="1_4"/>
  <p:tag name="KSO_WM_SLIDE_TYPE" val="text"/>
  <p:tag name="KSO_WM_SLIDE_SUBTYPE" val="picTxt"/>
  <p:tag name="KSO_WM_SLIDE_SIZE" val="886*451"/>
  <p:tag name="KSO_WM_SLIDE_POSITION" val="37*40"/>
  <p:tag name="KSO_WM_TEMPLATE_MASTER_TYPE" val="0"/>
  <p:tag name="KSO_WM_TEMPLATE_COLOR_TYPE" val="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f822e4dc5dd14977a1c3c0dc577ec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cc804b1234c44ba97f22b8fdf8f4b82"/>
  <p:tag name="KSO_WM_SLIDE_BACKGROUND_TYPE" val="general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c27aadc3bba945e3944ed45dabc8c2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89d996d983544bdb616fc9fa6d253f7"/>
  <p:tag name="KSO_WM_SLIDE_BACKGROUND_TYPE" val="general"/>
</p:tagLst>
</file>

<file path=ppt/tags/tag205.xml><?xml version="1.0" encoding="utf-8"?>
<p:tagLst xmlns:p="http://schemas.openxmlformats.org/presentationml/2006/main">
  <p:tag name="KSO_WM_UNIT_VALUE" val="1565*114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4"/>
  <p:tag name="KSO_WM_UNIT_ID" val="diagram20208118_1*d*4"/>
  <p:tag name="KSO_WM_TEMPLATE_CATEGORY" val="diagram"/>
  <p:tag name="KSO_WM_TEMPLATE_INDEX" val="2020811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581a6a75a8484e41b143dd3cf90a029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8970f47d5c494a5bbfcda9412e31becc"/>
  <p:tag name="KSO_WM_UNIT_PLACING_PICTURE" val="8970f47d5c494a5bbfcda9412e31becc"/>
  <p:tag name="KSO_WM_UNIT_SUPPORT_UNIT_TYPE" val="[&quot;d&quot;,&quot;α&quot;,&quot;β&quot;,&quot;θ&quot;]"/>
  <p:tag name="KSO_WM_TEMPLATE_ASSEMBLE_XID" val="5fd0a4b61fa9d42129dcdd5f"/>
  <p:tag name="KSO_WM_TEMPLATE_ASSEMBLE_GROUPID" val="5fd0a4b61fa9d42129dcdd5f"/>
</p:tagLst>
</file>

<file path=ppt/tags/tag206.xml><?xml version="1.0" encoding="utf-8"?>
<p:tagLst xmlns:p="http://schemas.openxmlformats.org/presentationml/2006/main">
  <p:tag name="KSO_WM_UNIT_VALUE" val="888*88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diagram20208118_1*d*3"/>
  <p:tag name="KSO_WM_TEMPLATE_CATEGORY" val="diagram"/>
  <p:tag name="KSO_WM_TEMPLATE_INDEX" val="2020811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625b846323ac43efa0f1997752954ba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81763b99f57a4cb5b6f9c7ae9bbbd9af"/>
  <p:tag name="KSO_WM_UNIT_PLACING_PICTURE" val="81763b99f57a4cb5b6f9c7ae9bbbd9af"/>
  <p:tag name="KSO_WM_UNIT_SUPPORT_UNIT_TYPE" val="[&quot;d&quot;]"/>
  <p:tag name="KSO_WM_TEMPLATE_ASSEMBLE_XID" val="5fd0a4b61fa9d42129dcdd5f"/>
  <p:tag name="KSO_WM_TEMPLATE_ASSEMBLE_GROUPID" val="5fd0a4b61fa9d42129dcdd5f"/>
</p:tagLst>
</file>

<file path=ppt/tags/tag207.xml><?xml version="1.0" encoding="utf-8"?>
<p:tagLst xmlns:p="http://schemas.openxmlformats.org/presentationml/2006/main">
  <p:tag name="KSO_WM_UNIT_VALUE" val="888*88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8118_1*d*1"/>
  <p:tag name="KSO_WM_TEMPLATE_CATEGORY" val="diagram"/>
  <p:tag name="KSO_WM_TEMPLATE_INDEX" val="2020811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2c836b569ea48acac6126db293f9cf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5524360887f14eb7af219605f769ac5f"/>
  <p:tag name="KSO_WM_UNIT_PLACING_PICTURE" val="5524360887f14eb7af219605f769ac5f"/>
  <p:tag name="KSO_WM_UNIT_SUPPORT_UNIT_TYPE" val="[&quot;d&quot;]"/>
  <p:tag name="KSO_WM_TEMPLATE_ASSEMBLE_XID" val="5fd0a4b61fa9d42129dcdd5f"/>
  <p:tag name="KSO_WM_TEMPLATE_ASSEMBLE_GROUPID" val="5fd0a4b61fa9d42129dcdd5f"/>
</p:tagLst>
</file>

<file path=ppt/tags/tag208.xml><?xml version="1.0" encoding="utf-8"?>
<p:tagLst xmlns:p="http://schemas.openxmlformats.org/presentationml/2006/main">
  <p:tag name="KSO_WM_UNIT_VALUE" val="592*18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08118_1*d*2"/>
  <p:tag name="KSO_WM_TEMPLATE_CATEGORY" val="diagram"/>
  <p:tag name="KSO_WM_TEMPLATE_INDEX" val="2020811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5804cb28fd6b412ea449217e7142dd5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43ac129bba143b3ae6ba2268ce71b1d"/>
  <p:tag name="KSO_WM_UNIT_PLACING_PICTURE" val="643ac129bba143b3ae6ba2268ce71b1d"/>
  <p:tag name="KSO_WM_UNIT_SUPPORT_UNIT_TYPE" val="[&quot;d&quot;]"/>
  <p:tag name="KSO_WM_TEMPLATE_ASSEMBLE_XID" val="5fd0a4b61fa9d42129dcdd5f"/>
  <p:tag name="KSO_WM_TEMPLATE_ASSEMBLE_GROUPID" val="5fd0a4b61fa9d42129dcdd5f"/>
</p:tagLst>
</file>

<file path=ppt/tags/tag209.xml><?xml version="1.0" encoding="utf-8"?>
<p:tagLst xmlns:p="http://schemas.openxmlformats.org/presentationml/2006/main">
  <p:tag name="KSO_WM_FULL_TEXT_BEAUTIFY_COPY_ID" val="8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c27aadc3bba945e3944ed45dabc8c2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89d996d983544bdb616fc9fa6d253f7"/>
</p:tagLst>
</file>

<file path=ppt/tags/tag210.xml><?xml version="1.0" encoding="utf-8"?>
<p:tagLst xmlns:p="http://schemas.openxmlformats.org/presentationml/2006/main">
  <p:tag name="KSO_WM_BEAUTIFY_FLAG" val="#wm#"/>
  <p:tag name="KSO_WM_TEMPLATE_CATEGORY" val="diagram"/>
  <p:tag name="KSO_WM_TEMPLATE_INDEX" val="20208118"/>
  <p:tag name="KSO_WM_SLIDE_ID" val="diagram2020811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9*444"/>
  <p:tag name="KSO_WM_SLIDE_POSITION" val="36*48"/>
  <p:tag name="KSO_WM_TAG_VERSION" val="1.0"/>
  <p:tag name="KSO_WM_SLIDE_LAYOUT" val="d"/>
  <p:tag name="KSO_WM_SLIDE_LAYOUT_CNT" val="4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edbcdffa6683b8872baa85"/>
  <p:tag name="KSO_WM_CHIP_FILLPROP" val="[[{&quot;text_align&quot;:&quot;cm&quot;,&quot;text_direction&quot;:&quot;horizontal&quot;,&quot;support_features&quot;:[&quot;collage&quot;,&quot;carousel&quot;,&quot;creativecrop&quot;],&quot;support_big_font&quot;:false,&quot;fill_id&quot;:&quot;a191b7916f5d4e6790853885787b9144&quot;,&quot;fill_align&quot;:&quot;cm&quot;,&quot;chip_types&quot;:[&quot;picture&quot;,&quot;chart&quot;,&quot;table&quot;,&quot;video&quot;]},{&quot;text_align&quot;:&quot;lm&quot;,&quot;text_direction&quot;:&quot;horizontal&quot;,&quot;support_big_font&quot;:false,&quot;fill_id&quot;:&quot;66af5d0d32e1461887ee88dd95e95d29&quot;,&quot;fill_align&quot;:&quot;lm&quot;,&quot;chip_types&quot;:[&quot;pictext&quot;,&quot;text&quot;,&quot;picture&quot;]},{&quot;text_align&quot;:&quot;lm&quot;,&quot;text_direction&quot;:&quot;horizontal&quot;,&quot;support_big_font&quot;:false,&quot;fill_id&quot;:&quot;d6c87ad152574ee2bfd8886819ad02c4&quot;,&quot;fill_align&quot;:&quot;lm&quot;,&quot;chip_types&quot;:[&quot;pictext&quot;,&quot;text&quot;,&quot;picture&quot;]},{&quot;text_align&quot;:&quot;lm&quot;,&quot;text_direction&quot;:&quot;horizontal&quot;,&quot;support_big_font&quot;:false,&quot;fill_id&quot;:&quot;0a1e7f823c5b41f4a1e8e010765cb943&quot;,&quot;fill_align&quot;:&quot;lt&quot;,&quot;chip_types&quot;:[&quot;text&quot;,&quot;picture&quot;]}]]"/>
  <p:tag name="KSO_WM_CHIP_DECFILLPROP" val="[]"/>
  <p:tag name="KSO_WM_CHIP_GROUPID" val="5eedbcdffa6683b8872baa84"/>
  <p:tag name="KSO_WM_SLIDE_BK_DARK_LIGHT" val="2"/>
  <p:tag name="KSO_WM_SLIDE_BACKGROUND_TYPE" val="general"/>
  <p:tag name="KSO_WM_SLIDE_SUPPORT_FEATURE_TYPE" val="0"/>
  <p:tag name="KSO_WM_TEMPLATE_ASSEMBLE_XID" val="5fd0a4b61fa9d42129dcdd5f"/>
  <p:tag name="KSO_WM_TEMPLATE_ASSEMBLE_GROUPID" val="5fd0a4b61fa9d42129dcdd5f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12-13T21:30:23&quot;,&quot;maxSize&quot;:{&quot;size1&quot;:44.999618530273438},&quot;minSize&quot;:{&quot;size1&quot;:33.799618530273435},&quot;normalSize&quot;:{&quot;size1&quot;:42.755868530273439},&quot;subLayout&quot;:[{&quot;id&quot;:&quot;2020-12-13T21:30:23&quot;,&quot;margin&quot;:{&quot;bottom&quot;:1.6929999589920044,&quot;left&quot;:1.2699999809265137,&quot;right&quot;:0.026000002399086952,&quot;top&quot;:1.6929999589920044},&quot;type&quot;:0},{&quot;id&quot;:&quot;2020-12-13T21:30:23&quot;,&quot;maxSize&quot;:{&quot;size1&quot;:68.899722935500805},&quot;minSize&quot;:{&quot;size1&quot;:51.0997229355008},&quot;normalSize&quot;:{&quot;size1&quot;:51.099908120685981},&quot;subLayout&quot;:[{&quot;id&quot;:&quot;2020-12-13T21:30:23&quot;,&quot;margin&quot;:{&quot;bottom&quot;:0.81999999284744263,&quot;left&quot;:1.2439998388290405,&quot;right&quot;:1.2699999809265137,&quot;top&quot;:1.6929999589920044},&quot;type&quot;:0},{&quot;id&quot;:&quot;2020-12-13T21:30:23&quot;,&quot;margin&quot;:{&quot;bottom&quot;:1.6929999589920044,&quot;left&quot;:1.2439998388290405,&quot;right&quot;:1.2350000143051147,&quot;top&quot;:0.026000002399086952},&quot;type&quot;:0}],&quot;type&quot;:0}],&quot;type&quot;:0}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1b4d0d4de87a4d4fbebcd798b64a59f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97fcaa4193b490fa6ca9855bb7d2dd6"/>
  <p:tag name="KSO_WM_SLIDE_BACKGROUND_TYPE" val="frame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b53605f82dfa444fbe5ca0135c9fd32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36cacb91a4c415986cd3f76ab5ede95"/>
  <p:tag name="KSO_WM_SLIDE_BACKGROUND_TYPE" val="frame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7_1*d*2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VALUE" val="1072*804"/>
  <p:tag name="KSO_WM_UNIT_TYPE" val="d"/>
  <p:tag name="KSO_WM_UNIT_INDEX" val="2"/>
  <p:tag name="KSO_WM_UNIT_SUPPORT_UNIT_TYPE" val="[&quot;d&quot;]"/>
  <p:tag name="KSO_WM_UNIT_PICTURE_CLIP_FLAG" val="0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7_1*d*3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VALUE" val="516*687"/>
  <p:tag name="KSO_WM_UNIT_TYPE" val="d"/>
  <p:tag name="KSO_WM_UNIT_INDEX" val="3"/>
  <p:tag name="KSO_WM_UNIT_SUPPORT_UNIT_TYPE" val="[&quot;d&quot;]"/>
</p:tagLst>
</file>

<file path=ppt/tags/tag215.xml><?xml version="1.0" encoding="utf-8"?>
<p:tagLst xmlns:p="http://schemas.openxmlformats.org/presentationml/2006/main">
  <p:tag name="KSO_WM_SLIDE_ID" val="diagram20200864_1"/>
  <p:tag name="KSO_WM_TEMPLATE_SUBCATEGORY" val="11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864*454"/>
  <p:tag name="KSO_WM_SLIDE_POSITION" val="47*37"/>
  <p:tag name="KSO_WM_TAG_VERSION" val="1.0"/>
  <p:tag name="KSO_WM_BEAUTIFY_FLAG" val="#wm#"/>
  <p:tag name="KSO_WM_TEMPLATE_CATEGORY" val="diagram"/>
  <p:tag name="KSO_WM_TEMPLATE_INDEX" val="20200864"/>
  <p:tag name="KSO_WM_SLIDE_LAYOUT" val="a_f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6.0},&quot;minSize&quot;:{&quot;size1&quot;:26.0},&quot;maxSize&quot;:{&quot;size1&quot;:26.0},&quot;edge&quot;:{&quot;left&quot;:true,&quot;top&quot;:true,&quot;right&quot;:true,&quot;bottom&quot;:true},&quot;backgroundInfo&quot;:[{&quot;type&quot;:&quot;general&quot;,&quot;left&quot;:0.0,&quot;top&quot;:0.0,&quot;right&quot;:0.0,&quot;bottom&quot;:0.0},{&quot;type&quot;:&quot;frame&quot;,&quot;left&quot;:0.0,&quot;top&quot;:0.0,&quot;right&quot;:0.0,&quot;bottom&quot;:0.0}],&quot;subLayout&quot;:[{&quot;direction&quot;:0,&quot;horizontalAlign&quot;:0,&quot;verticalAlign&quot;:1,&quot;type&quot;:0,&quot;diagramDirection&quot;:0,&quot;canSetOverLayout&quot;:0,&quot;isOverLayout&quot;:0,&quot;margin&quot;:{&quot;left&quot;:1.69,&quot;top&quot;:1.319,&quot;right&quot;:1.69,&quot;bottom&quot;:0.163},&quot;edge&quot;:{&quot;left&quot;:true,&quot;top&quot;:true,&quot;right&quot;:true,&quot;bottom&quot;:false}},{&quot;direction&quot;:0,&quot;horizontalAlign&quot;:0,&quot;verticalAlign&quot;:1,&quot;type&quot;:0,&quot;diagramDirection&quot;:0,&quot;canSetOverLayout&quot;:0,&quot;isOverLayout&quot;:0,&quot;margin&quot;:{&quot;left&quot;:1.69,&quot;top&quot;:0.026,&quot;right&quot;:1.69,&quot;bottom&quot;:1.69},&quot;edge&quot;:{&quot;left&quot;:true,&quot;top&quot;:false,&quot;right&quot;:true,&quot;bottom&quot;:true}}]}"/>
  <p:tag name="KSO_WM_SLIDE_CAN_ADD_NAVIGATION" val="1"/>
  <p:tag name="KSO_WM_SLIDE_BACKGROUND" val="[&quot;general&quot;,&quot;frame&quot;]"/>
  <p:tag name="KSO_WM_SLIDE_RATIO" val="1.777778"/>
  <p:tag name="KSO_WM_TEMPLATE_MASTER_TYPE" val="0"/>
  <p:tag name="KSO_WM_TEMPLATE_COLOR_TYPE" val="1"/>
  <p:tag name="KSO_WM_SLIDE_BACKGROUND_TYPE" val="frame"/>
</p:tagLst>
</file>

<file path=ppt/tags/tag216.xml><?xml version="1.0" encoding="utf-8"?>
<p:tagLst xmlns:p="http://schemas.openxmlformats.org/presentationml/2006/main">
  <p:tag name="KSO_WM_BEAUTIFY_FLAG" val="#wm#"/>
  <p:tag name="KSO_WM_TEMPLATE_CATEGORY" val="custom"/>
  <p:tag name="KSO_WM_TEMPLATE_INDEX" val="20202808"/>
  <p:tag name="KSO_WM_CHIP_INFOS" val="{&quot;layout_type&quot;:&quot;forright2&quot;,&quot;slide_type&quot;:[&quot;sectionTitle&quot;],&quot;aspect_ratio&quot;:&quot;16:9&quot;}"/>
  <p:tag name="KSO_WM_CHIP_XID" val="5ebe041a0ac41c4a0a525598"/>
  <p:tag name="KSO_WM_CHIP_FILLPROP" val="[[{&quot;fill_id&quot;:&quot;c8df1a3465854d8b966b02b3af772576&quot;,&quot;fill_align&quot;:&quot;cm&quot;,&quot;text_align&quot;:&quot;lm&quot;,&quot;text_direction&quot;:&quot;horizontal&quot;,&quot;chip_types&quot;:[&quot;text&quot;,&quot;header&quot;]}]]"/>
  <p:tag name="KSO_WM_SLIDE_ID" val="custom20202808_7"/>
  <p:tag name="KSO_WM_TEMPLATE_SUBCATEGORY" val="21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SLIDE_SIZE" val="540*400"/>
  <p:tag name="KSO_WM_SLIDE_POSITION" val="380*69"/>
  <p:tag name="KSO_WM_TAG_VERSION" val="1.0"/>
  <p:tag name="KSO_WM_SLIDE_LAYOUT" val="a_b_e"/>
  <p:tag name="KSO_WM_SLIDE_LAYOUT_CNT" val="1_1_1"/>
  <p:tag name="KSO_WM_CHIP_GROUPID" val="5ebf6661ddc3daf3fef3f760"/>
  <p:tag name="KSO_WM_SLIDE_LAYOUT_INFO" val="{&quot;id&quot;:&quot;2020-11-18T15:56:09&quot;,&quot;maxSize&quot;:{&quot;size1&quot;:67.73422761140047},&quot;minSize&quot;:{&quot;size1&quot;:56.634227611400462},&quot;normalSize&quot;:{&quot;size1&quot;:64.134227611400462},&quot;subLayout&quot;:[{&quot;id&quot;:&quot;2020-11-18T15:56:09&quot;,&quot;margin&quot;:{&quot;bottom&quot;:0.12931518256664276,&quot;left&quot;:12.558988571166992,&quot;right&quot;:2.2576775550842285,&quot;top&quot;:2.9930310249328613},&quot;type&quot;:0},{&quot;id&quot;:&quot;2020-11-18T15:56:09&quot;,&quot;margin&quot;:{&quot;bottom&quot;:2.9930362701416016,&quot;left&quot;:12.558988571166992,&quot;right&quot;:2.2576775550842285,&quot;top&quot;:0.17583785951137543},&quot;type&quot;:0}],&quot;type&quot;:0}"/>
  <p:tag name="KSO_WM_SLIDE_BK_DARK_LIGHT" val="2"/>
  <p:tag name="KSO_WM_SLIDE_BACKGROUND_TYPE" val="general"/>
  <p:tag name="KSO_WM_SLIDE_SUPPORT_FEATURE_TYPE" val="0"/>
  <p:tag name="KSO_WM_TEMPLATE_ASSEMBLE_XID" val="5fb4d39730a0f79ad1c7d6bb"/>
  <p:tag name="KSO_WM_TEMPLATE_ASSEMBLE_GROUPID" val="5fb246dabfe68cd3a0894ec4"/>
</p:tagLst>
</file>

<file path=ppt/tags/tag2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808_40*b*1"/>
  <p:tag name="KSO_WM_TEMPLATE_CATEGORY" val="custom"/>
  <p:tag name="KSO_WM_TEMPLATE_INDEX" val="20202808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eda2d4bb57d34d2caed5ce5ca21b1cde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4c07fb327ae542c49a7b7b53a577ab56"/>
  <p:tag name="KSO_WM_UNIT_TEXT_FILL_FORE_SCHEMECOLOR_INDEX_BRIGHTNESS" val="0.35"/>
  <p:tag name="KSO_WM_UNIT_TEXT_FILL_FORE_SCHEMECOLOR_INDEX" val="13"/>
  <p:tag name="KSO_WM_UNIT_TEXT_FILL_TYPE" val="1"/>
</p:tagLst>
</file>

<file path=ppt/tags/tag218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808_40*a*1"/>
  <p:tag name="KSO_WM_TEMPLATE_CATEGORY" val="custom"/>
  <p:tag name="KSO_WM_TEMPLATE_INDEX" val="20202808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27487d678efd4f549e325633ed4c6f73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4c07fb327ae542c49a7b7b53a577ab56"/>
  <p:tag name="KSO_WM_UNIT_TEXT_FILL_FORE_SCHEMECOLOR_INDEX_BRIGHTNESS" val="0.15"/>
  <p:tag name="KSO_WM_UNIT_TEXT_FILL_FORE_SCHEMECOLOR_INDEX" val="13"/>
  <p:tag name="KSO_WM_UNIT_TEXT_FILL_TYPE" val="1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202808"/>
  <p:tag name="KSO_WM_CHIP_INFOS" val="{&quot;layout_type&quot;:&quot;forright&quot;,&quot;slide_type&quot;:[&quot;endPage&quot;],&quot;aspect_ratio&quot;:&quot;16:9&quot;}"/>
  <p:tag name="KSO_WM_CHIP_XID" val="5ec34a930ac41c4a0a525d3a"/>
  <p:tag name="KSO_WM_CHIP_FILLPROP" val="[[{&quot;fill_id&quot;:&quot;014cd647425143238c2ec88d4832793b&quot;,&quot;fill_align&quot;:&quot;cm&quot;,&quot;text_align&quot;:&quot;lm&quot;,&quot;text_direction&quot;:&quot;horizontal&quot;,&quot;chip_types&quot;:[&quot;text&quot;,&quot;header&quot;]}]]"/>
  <p:tag name="KSO_WM_SLIDE_ID" val="custom20202808_40"/>
  <p:tag name="KSO_WM_TEMPLATE_SUBCATEGORY" val="21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40"/>
  <p:tag name="KSO_WM_SLIDE_SIZE" val="380*460"/>
  <p:tag name="KSO_WM_SLIDE_POSITION" val="520*39"/>
  <p:tag name="KSO_WM_TAG_VERSION" val="1.0"/>
  <p:tag name="KSO_WM_SLIDE_LAYOUT" val="a_b"/>
  <p:tag name="KSO_WM_SLIDE_LAYOUT_CNT" val="1_1"/>
  <p:tag name="KSO_WM_CHIP_GROUPID" val="5ebf6661ddc3daf3fef3f760"/>
  <p:tag name="KSO_WM_SLIDE_LAYOUT_INFO" val="{&quot;id&quot;:&quot;2020-11-18T15:56:27&quot;,&quot;maxSize&quot;:{&quot;size1&quot;:56.526228954173902},&quot;minSize&quot;:{&quot;size1&quot;:38.326228954173899},&quot;normalSize&quot;:{&quot;size1&quot;:46.326228954173899},&quot;subLayout&quot;:[{&quot;id&quot;:&quot;2020-11-18T15:56:27&quot;,&quot;margin&quot;:{&quot;bottom&quot;:0.20371492207050323,&quot;left&quot;:18.34459114074707,&quot;right&quot;:2.1164145469665527,&quot;top&quot;:6.8425602912902832},&quot;type&quot;:0},{&quot;id&quot;:&quot;2020-11-18T15:56:27&quot;,&quot;margin&quot;:{&quot;bottom&quot;:6.8425822257995605,&quot;left&quot;:18.34459114074707,&quot;right&quot;:2.1164145469665527,&quot;top&quot;:0.21961832046508789},&quot;type&quot;:0}],&quot;type&quot;:0}"/>
  <p:tag name="KSO_WM_SLIDE_BK_DARK_LIGHT" val="2"/>
  <p:tag name="KSO_WM_SLIDE_BACKGROUND_TYPE" val="general"/>
  <p:tag name="KSO_WM_SLIDE_SUPPORT_FEATURE_TYPE" val="0"/>
  <p:tag name="KSO_WM_TEMPLATE_ASSEMBLE_XID" val="5fb4d39730a0f79ad1c7d6d8"/>
  <p:tag name="KSO_WM_TEMPLATE_ASSEMBLE_GROUPID" val="5fb246dabfe68cd3a0894ec4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2808_1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5"/>
  <p:tag name="KSO_WM_UNIT_DEC_AREA_ID" val="fddc679aa3254fdcba3e702852de05b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e516ceaf9f84ea685d1d1dd2fdcb888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808_1*b*1"/>
  <p:tag name="KSO_WM_TEMPLATE_CATEGORY" val="custom"/>
  <p:tag name="KSO_WM_TEMPLATE_INDEX" val="20202808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eda2d4bb57d34d2caed5ce5ca21b1cde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4c07fb327ae542c49a7b7b53a577ab56"/>
  <p:tag name="KSO_WM_UNIT_TEXT_FILL_FORE_SCHEMECOLOR_INDEX_BRIGHTNESS" val="0.35"/>
  <p:tag name="KSO_WM_UNIT_TEXT_FILL_FORE_SCHEMECOLOR_INDEX" val="13"/>
  <p:tag name="KSO_WM_UNIT_TEXT_FILL_TYPE" val="1"/>
  <p:tag name="KSO_WM_TEMPLATE_ASSEMBLE_XID" val="5fb4d39730a0f79ad1c7d6d8"/>
  <p:tag name="KSO_WM_TEMPLATE_ASSEMBLE_GROUPID" val="5fb246dabfe68cd3a0894ec4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808_1*a*1"/>
  <p:tag name="KSO_WM_TEMPLATE_CATEGORY" val="custom"/>
  <p:tag name="KSO_WM_TEMPLATE_INDEX" val="20202808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27487d678efd4f549e325633ed4c6f73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4c07fb327ae542c49a7b7b53a577ab56"/>
  <p:tag name="KSO_WM_UNIT_TEXT_FILL_FORE_SCHEMECOLOR_INDEX_BRIGHTNESS" val="0.15"/>
  <p:tag name="KSO_WM_UNIT_TEXT_FILL_FORE_SCHEMECOLOR_INDEX" val="13"/>
  <p:tag name="KSO_WM_UNIT_TEXT_FILL_TYPE" val="1"/>
  <p:tag name="KSO_WM_TEMPLATE_ASSEMBLE_XID" val="5fb4d39730a0f79ad1c7d6d8"/>
  <p:tag name="KSO_WM_TEMPLATE_ASSEMBLE_GROUPID" val="5fb246dabfe68cd3a0894ec4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f822e4dc5dd14977a1c3c0dc577ec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cc804b1234c44ba97f22b8fdf8f4b82"/>
  <p:tag name="KSO_WM_SLIDE_BACKGROUND_TYPE" val="genera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c27aadc3bba945e3944ed45dabc8c2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89d996d983544bdb616fc9fa6d253f7"/>
  <p:tag name="KSO_WM_SLIDE_BACKGROUND_TYPE" val="general"/>
</p:tagLst>
</file>

<file path=ppt/tags/tag27.xml><?xml version="1.0" encoding="utf-8"?>
<p:tagLst xmlns:p="http://schemas.openxmlformats.org/presentationml/2006/main">
  <p:tag name="KSO_WM_SLIDE_BACKGROUND_TYPE" val="general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9.xml><?xml version="1.0" encoding="utf-8"?>
<p:tagLst xmlns:p="http://schemas.openxmlformats.org/presentationml/2006/main">
  <p:tag name="KSO_WM_SLIDE_BACKGROUND_TYPE" val="general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f822e4dc5dd14977a1c3c0dc577ec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cc804b1234c44ba97f22b8fdf8f4b82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2808_5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9"/>
  <p:tag name="KSO_WM_UNIT_DEC_AREA_ID" val="f1b0a979c9574957920062164ecadc7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ff5b9dde9a242b4a9974d6e5454244f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1b4d0d4de87a4d4fbebcd798b64a59f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97fcaa4193b490fa6ca9855bb7d2dd6"/>
  <p:tag name="KSO_WM_SLIDE_BACKGROUND_TYPE" val="frame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b53605f82dfa444fbe5ca0135c9fd32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36cacb91a4c415986cd3f76ab5ede95"/>
  <p:tag name="KSO_WM_SLIDE_BACKGROUND_TYPE" val="frame"/>
</p:tagLst>
</file>

<file path=ppt/tags/tag34.xml><?xml version="1.0" encoding="utf-8"?>
<p:tagLst xmlns:p="http://schemas.openxmlformats.org/presentationml/2006/main">
  <p:tag name="KSO_WM_SLIDE_BACKGROUND_TYPE" val="frame"/>
</p:tagLst>
</file>

<file path=ppt/tags/tag35.xml><?xml version="1.0" encoding="utf-8"?>
<p:tagLst xmlns:p="http://schemas.openxmlformats.org/presentationml/2006/main">
  <p:tag name="KSO_WM_SLIDE_BACKGROUND_TYPE" val="frame"/>
</p:tagLst>
</file>

<file path=ppt/tags/tag36.xml><?xml version="1.0" encoding="utf-8"?>
<p:tagLst xmlns:p="http://schemas.openxmlformats.org/presentationml/2006/main">
  <p:tag name="KSO_WM_SLIDE_BACKGROUND_TYPE" val="frame"/>
</p:tagLst>
</file>

<file path=ppt/tags/tag37.xml><?xml version="1.0" encoding="utf-8"?>
<p:tagLst xmlns:p="http://schemas.openxmlformats.org/presentationml/2006/main">
  <p:tag name="KSO_WM_SLIDE_BACKGROUND_TYPE" val="frame"/>
</p:tagLst>
</file>

<file path=ppt/tags/tag38.xml><?xml version="1.0" encoding="utf-8"?>
<p:tagLst xmlns:p="http://schemas.openxmlformats.org/presentationml/2006/main">
  <p:tag name="KSO_WM_SLIDE_BACKGROUND_TYPE" val="frame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2808_5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9"/>
  <p:tag name="KSO_WM_UNIT_DEC_AREA_ID" val="2041e5dcbcf14713b21dae50efeb6e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d861734f6b6400f99df84cfe0ee62cc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c27aadc3bba945e3944ed45dabc8c2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89d996d983544bdb616fc9fa6d253f7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2680ed999d8d4d898403a4b4a4736bb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7b67cdc129428a9a024dca76d3c86e"/>
  <p:tag name="KSO_WM_SLIDE_BACKGROUND_TYPE" val="leftRight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911bc02857b64067925b7f3da5fc600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fd6b94fdfce4fa2a8a7c662753e586d"/>
  <p:tag name="KSO_WM_SLIDE_BACKGROUND_TYPE" val="leftRight"/>
</p:tagLst>
</file>

<file path=ppt/tags/tag42.xml><?xml version="1.0" encoding="utf-8"?>
<p:tagLst xmlns:p="http://schemas.openxmlformats.org/presentationml/2006/main">
  <p:tag name="KSO_WM_SLIDE_BACKGROUND_TYPE" val="leftRight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2808_5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9"/>
  <p:tag name="KSO_WM_UNIT_DEC_AREA_ID" val="2ca54c75f35747e897316b95e0c671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c40c8237214a7d9f37c9945a9baee4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c101ebe2982b4f3e91b5dbbf33c1dd5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527ed287a9543f2ab774e2b010e83e0"/>
  <p:tag name="KSO_WM_SLIDE_BACKGROUND_TYPE" val="topBottom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2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6"/>
  <p:tag name="KSO_WM_UNIT_DEC_AREA_ID" val="2dc6ea00f613403394ac15062c45737e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cbffe916c0e4000a43ab53307479333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e679907b055143c4bec073d2843bfbb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5ffbb92eaae40c387ad17e66cb7b594"/>
  <p:tag name="KSO_WM_SLIDE_BACKGROUND_TYPE" val="topBottom"/>
</p:tagLst>
</file>

<file path=ppt/tags/tag51.xml><?xml version="1.0" encoding="utf-8"?>
<p:tagLst xmlns:p="http://schemas.openxmlformats.org/presentationml/2006/main">
  <p:tag name="KSO_WM_SLIDE_BACKGROUND_TYPE" val="topBottom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2808_5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9"/>
  <p:tag name="KSO_WM_UNIT_DEC_AREA_ID" val="25925c23e4444478bc0bc70fcbc970a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ee8e98aafd48508b6e03d4dda09c5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343779ad42a044bcb2737b4d223b1de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93cb7c0be744d059e645f94572d6542"/>
  <p:tag name="KSO_WM_SLIDE_BACKGROUND_TYPE" val="bottomTop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7e027ade76f24ef2ae4471e4df78238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5c6f7b955864924bb4f95ea6b0aedb3"/>
  <p:tag name="KSO_WM_SLIDE_BACKGROUND_TYPE" val="bottomTop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714c945ed3954ce081afac6a5715f40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3436136ca7142888bac8137700b9987"/>
</p:tagLst>
</file>

<file path=ppt/tags/tag60.xml><?xml version="1.0" encoding="utf-8"?>
<p:tagLst xmlns:p="http://schemas.openxmlformats.org/presentationml/2006/main">
  <p:tag name="KSO_WM_SLIDE_BACKGROUND_TYPE" val="bottomTop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2808_5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9"/>
  <p:tag name="KSO_WM_UNIT_DEC_AREA_ID" val="2ce6afe6468c4898a0af0204cde62a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75afd47f7fd41c9bf145bf664f39f62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27d9a65b2af546a38149e2404edb0b4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31b005209984fe6898ea9e88fac0cdc"/>
  <p:tag name="KSO_WM_SLIDE_BACKGROUND_TYPE" val="navigation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8a698ba7bc3f4f7c8ea42d37f7a3cd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2a1caa92f0e4d3ebb66b9f8795244bb"/>
  <p:tag name="KSO_WM_SLIDE_BACKGROUND_TYPE" val="navigation"/>
</p:tagLst>
</file>

<file path=ppt/tags/tag69.xml><?xml version="1.0" encoding="utf-8"?>
<p:tagLst xmlns:p="http://schemas.openxmlformats.org/presentationml/2006/main">
  <p:tag name="KSO_WM_SLIDE_BACKGROUND_TYPE" val="navigation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fe2ac3a10366424685c3f9ae2c63b5c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b36466af7eb405e8a8fca2bed9599fc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2808_5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9"/>
  <p:tag name="KSO_WM_UNIT_DEC_AREA_ID" val="bf3d021db1004cb2b482d8629bfde03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791da7628b7473ab413af62827cf9ec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dfb2aad9012b49ae870a00817b4ec46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f7675a35ec94c88a229c8e1e04263c2"/>
  <p:tag name="KSO_WM_SLIDE_BACKGROUND_TYPE" val="belt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677779272883406cba0a79268086a77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3e744c4aa40fc89e9084dca15f1c6"/>
  <p:tag name="KSO_WM_SLIDE_BACKGROUND_TYPE" val="belt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808_1*a*1"/>
  <p:tag name="KSO_WM_TEMPLATE_CATEGORY" val="custom"/>
  <p:tag name="KSO_WM_TEMPLATE_INDEX" val="2020280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28;2"/>
  <p:tag name="KSO_WM_UNIT_BLOCK" val="0"/>
  <p:tag name="KSO_WM_UNIT_DEC_AREA_ID" val="f2c711d263c249e1b9c0f5aee2ea5a92"/>
  <p:tag name="KSO_WM_CHIP_GROUPID" val="5ebe54990ac41c4a0a525673"/>
  <p:tag name="KSO_WM_CHIP_XID" val="5ebe54990ac41c4a0a525674"/>
  <p:tag name="KSO_WM_CHIP_FILLAREA_FILL_RULE" val="{&quot;fill_align&quot;:&quot;cm&quot;,&quot;fill_mode&quot;:&quot;adaptive&quot;,&quot;sacle_strategy&quot;:&quot;smart&quot;}"/>
  <p:tag name="KSO_WM_ASSEMBLE_CHIP_INDEX" val="7979f1a37afe487ca09ce749f955be19"/>
  <p:tag name="KSO_WM_UNIT_TEXT_FILL_FORE_SCHEMECOLOR_INDEX_BRIGHTNESS" val="0.15"/>
  <p:tag name="KSO_WM_UNIT_TEXT_FILL_FORE_SCHEMECOLOR_INDEX" val="13"/>
  <p:tag name="KSO_WM_UNIT_TEXT_FILL_TYPE" val="1"/>
  <p:tag name="KSO_WM_TEMPLATE_ASSEMBLE_XID" val="5fb4d39730a0f79ad1c7d6bb"/>
  <p:tag name="KSO_WM_TEMPLATE_ASSEMBLE_GROUPID" val="5fb246dabfe68cd3a0894ec4"/>
</p:tagLst>
</file>

<file path=ppt/tags/tag80.xml><?xml version="1.0" encoding="utf-8"?>
<p:tagLst xmlns:p="http://schemas.openxmlformats.org/presentationml/2006/main">
  <p:tag name="KSO_WM_SLIDE_BACKGROUND_TYPE" val="belt"/>
</p:tagLst>
</file>

<file path=ppt/tags/tag81.xml><?xml version="1.0" encoding="utf-8"?>
<p:tagLst xmlns:p="http://schemas.openxmlformats.org/presentationml/2006/main">
  <p:tag name="KSO_WM_SLIDE_BACKGROUND_TYPE" val="belt"/>
</p:tagLst>
</file>

<file path=ppt/tags/tag82.xml><?xml version="1.0" encoding="utf-8"?>
<p:tagLst xmlns:p="http://schemas.openxmlformats.org/presentationml/2006/main"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TEMPLATE_CATEGORY" val="custom"/>
  <p:tag name="KSO_WM_TEMPLATE_INDEX" val="20202808"/>
</p:tagLst>
</file>

<file path=ppt/tags/tag86.xml><?xml version="1.0" encoding="utf-8"?>
<p:tagLst xmlns:p="http://schemas.openxmlformats.org/presentationml/2006/main">
  <p:tag name="KSO_WM_TEMPLATE_CATEGORY" val="custom"/>
  <p:tag name="KSO_WM_TEMPLATE_INDEX" val="20202808"/>
</p:tagLst>
</file>

<file path=ppt/tags/tag87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2808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2808_1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5"/>
  <p:tag name="KSO_WM_UNIT_DEC_AREA_ID" val="fddc679aa3254fdcba3e702852de05b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e516ceaf9f84ea685d1d1dd2fdcb888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08_1*a*1"/>
  <p:tag name="KSO_WM_TEMPLATE_CATEGORY" val="custom"/>
  <p:tag name="KSO_WM_TEMPLATE_INDEX" val="20202808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4"/>
  <p:tag name="KSO_WM_UNIT_TYPE" val="a"/>
  <p:tag name="KSO_WM_UNIT_INDEX" val="1"/>
  <p:tag name="KSO_WM_UNIT_ISNUMDGMTITLE" val="0"/>
  <p:tag name="KSO_WM_UNIT_PRESET_TEXT" val="中国风通用工作计划"/>
  <p:tag name="KSO_WM_UNIT_BLOCK" val="0"/>
  <p:tag name="KSO_WM_UNIT_DEC_AREA_ID" val="140119325f43446c8a6969230cee5fa2"/>
  <p:tag name="KSO_WM_UNIT_DEFAULT_FONT" val="24;50;4"/>
  <p:tag name="KSO_WM_CHIP_GROUPID" val="5f2a20a1f9bfba6a976c1f2d"/>
  <p:tag name="KSO_WM_CHIP_XID" val="5f2a20a1f9bfba6a976c1f2e"/>
  <p:tag name="KSO_WM_CHIP_FILLAREA_FILL_RULE" val="{&quot;fill_align&quot;:&quot;cm&quot;,&quot;fill_mode&quot;:&quot;adaptive&quot;,&quot;sacle_strategy&quot;:&quot;smart&quot;}"/>
  <p:tag name="KSO_WM_ASSEMBLE_CHIP_INDEX" val="a34cfab2c5084ce894b6923ef345c362"/>
  <p:tag name="KSO_WM_UNIT_TEXT_FILL_FORE_SCHEMECOLOR_INDEX_BRIGHTNESS" val="0.15"/>
  <p:tag name="KSO_WM_UNIT_TEXT_FILL_FORE_SCHEMECOLOR_INDEX" val="13"/>
  <p:tag name="KSO_WM_UNIT_TEXT_FILL_TYPE" val="1"/>
  <p:tag name="KSO_WM_TEMPLATE_ASSEMBLE_XID" val="5fb4d39730a0f79ad1c7d6c4"/>
  <p:tag name="KSO_WM_TEMPLATE_ASSEMBLE_GROUPID" val="5fb246dabfe68cd3a0894ec4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808_1*b*1"/>
  <p:tag name="KSO_WM_TEMPLATE_CATEGORY" val="custom"/>
  <p:tag name="KSO_WM_TEMPLATE_INDEX" val="20202808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6d74fcb149874cd899cae31ed21919f8"/>
  <p:tag name="KSO_WM_CHIP_GROUPID" val="5ebe54990ac41c4a0a525673"/>
  <p:tag name="KSO_WM_CHIP_XID" val="5ebe54990ac41c4a0a525674"/>
  <p:tag name="KSO_WM_CHIP_FILLAREA_FILL_RULE" val="{&quot;fill_align&quot;:&quot;cm&quot;,&quot;fill_mode&quot;:&quot;adaptive&quot;,&quot;sacle_strategy&quot;:&quot;smart&quot;}"/>
  <p:tag name="KSO_WM_ASSEMBLE_CHIP_INDEX" val="7979f1a37afe487ca09ce749f955be19"/>
  <p:tag name="KSO_WM_UNIT_TEXT_FILL_FORE_SCHEMECOLOR_INDEX_BRIGHTNESS" val="0.35"/>
  <p:tag name="KSO_WM_UNIT_TEXT_FILL_FORE_SCHEMECOLOR_INDEX" val="13"/>
  <p:tag name="KSO_WM_UNIT_TEXT_FILL_TYPE" val="1"/>
  <p:tag name="KSO_WM_TEMPLATE_ASSEMBLE_XID" val="5fb4d39730a0f79ad1c7d6bb"/>
  <p:tag name="KSO_WM_TEMPLATE_ASSEMBLE_GROUPID" val="5fb246dabfe68cd3a0894ec4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f822e4dc5dd14977a1c3c0dc577ec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cc804b1234c44ba97f22b8fdf8f4b8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c27aadc3bba945e3944ed45dabc8c2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89d996d983544bdb616fc9fa6d253f7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2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6"/>
  <p:tag name="KSO_WM_UNIT_DEC_AREA_ID" val="2dc6ea00f613403394ac15062c45737e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cbffe916c0e4000a43ab53307479333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714c945ed3954ce081afac6a5715f40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3436136ca7142888bac8137700b9987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fe2ac3a10366424685c3f9ae2c63b5c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b36466af7eb405e8a8fca2bed9599fc"/>
</p:tagLst>
</file>

<file path=ppt/tags/tag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808_1*a*1"/>
  <p:tag name="KSO_WM_TEMPLATE_CATEGORY" val="custom"/>
  <p:tag name="KSO_WM_TEMPLATE_INDEX" val="2020280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28;2"/>
  <p:tag name="KSO_WM_UNIT_BLOCK" val="0"/>
  <p:tag name="KSO_WM_UNIT_DEC_AREA_ID" val="f2c711d263c249e1b9c0f5aee2ea5a92"/>
  <p:tag name="KSO_WM_CHIP_GROUPID" val="5ebe54990ac41c4a0a525673"/>
  <p:tag name="KSO_WM_CHIP_XID" val="5ebe54990ac41c4a0a525674"/>
  <p:tag name="KSO_WM_CHIP_FILLAREA_FILL_RULE" val="{&quot;fill_align&quot;:&quot;cm&quot;,&quot;fill_mode&quot;:&quot;adaptive&quot;,&quot;sacle_strategy&quot;:&quot;smart&quot;}"/>
  <p:tag name="KSO_WM_ASSEMBLE_CHIP_INDEX" val="7979f1a37afe487ca09ce749f955be19"/>
  <p:tag name="KSO_WM_UNIT_TEXT_FILL_FORE_SCHEMECOLOR_INDEX_BRIGHTNESS" val="0.15"/>
  <p:tag name="KSO_WM_UNIT_TEXT_FILL_FORE_SCHEMECOLOR_INDEX" val="13"/>
  <p:tag name="KSO_WM_UNIT_TEXT_FILL_TYPE" val="1"/>
  <p:tag name="KSO_WM_TEMPLATE_ASSEMBLE_XID" val="5fb4d39730a0f79ad1c7d6bb"/>
  <p:tag name="KSO_WM_TEMPLATE_ASSEMBLE_GROUPID" val="5fb246dabfe68cd3a0894ec4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808_1*b*1"/>
  <p:tag name="KSO_WM_TEMPLATE_CATEGORY" val="custom"/>
  <p:tag name="KSO_WM_TEMPLATE_INDEX" val="20202808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6d74fcb149874cd899cae31ed21919f8"/>
  <p:tag name="KSO_WM_CHIP_GROUPID" val="5ebe54990ac41c4a0a525673"/>
  <p:tag name="KSO_WM_CHIP_XID" val="5ebe54990ac41c4a0a525674"/>
  <p:tag name="KSO_WM_CHIP_FILLAREA_FILL_RULE" val="{&quot;fill_align&quot;:&quot;cm&quot;,&quot;fill_mode&quot;:&quot;adaptive&quot;,&quot;sacle_strategy&quot;:&quot;smart&quot;}"/>
  <p:tag name="KSO_WM_ASSEMBLE_CHIP_INDEX" val="7979f1a37afe487ca09ce749f955be19"/>
  <p:tag name="KSO_WM_UNIT_TEXT_FILL_FORE_SCHEMECOLOR_INDEX_BRIGHTNESS" val="0.35"/>
  <p:tag name="KSO_WM_UNIT_TEXT_FILL_FORE_SCHEMECOLOR_INDEX" val="13"/>
  <p:tag name="KSO_WM_UNIT_TEXT_FILL_TYPE" val="1"/>
  <p:tag name="KSO_WM_TEMPLATE_ASSEMBLE_XID" val="5fb4d39730a0f79ad1c7d6bb"/>
  <p:tag name="KSO_WM_TEMPLATE_ASSEMBLE_GROUPID" val="5fb246dabfe68cd3a0894ec4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f822e4dc5dd14977a1c3c0dc577ec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cc804b1234c44ba97f22b8fdf8f4b8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4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8"/>
  <p:tag name="KSO_WM_UNIT_DEC_AREA_ID" val="c27aadc3bba945e3944ed45dabc8c2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89d996d983544bdb616fc9fa6d253f7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2808_3*i*1"/>
  <p:tag name="KSO_WM_TEMPLATE_CATEGORY" val="chip"/>
  <p:tag name="KSO_WM_TEMPLATE_INDEX" val="20202808"/>
  <p:tag name="KSO_WM_UNIT_LAYERLEVEL" val="1"/>
  <p:tag name="KSO_WM_TAG_VERSION" val="1.0"/>
  <p:tag name="KSO_WM_BEAUTIFY_FLAG" val="#wm#"/>
  <p:tag name="KSO_WM_CHIP_GROUPID" val="5fb246dabfe68cd3a0894ec4"/>
  <p:tag name="KSO_WM_CHIP_XID" val="5fb246dabfe68cd3a0894ec7"/>
  <p:tag name="KSO_WM_UNIT_DEC_AREA_ID" val="f822e4dc5dd14977a1c3c0dc577ec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cc804b1234c44ba97f22b8fdf8f4b82"/>
</p:tagLst>
</file>

<file path=ppt/theme/theme1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F0F0F0"/>
      </a:dk2>
      <a:lt2>
        <a:srgbClr val="FFFFFF"/>
      </a:lt2>
      <a:accent1>
        <a:srgbClr val="962121"/>
      </a:accent1>
      <a:accent2>
        <a:srgbClr val="913115"/>
      </a:accent2>
      <a:accent3>
        <a:srgbClr val="7B4811"/>
      </a:accent3>
      <a:accent4>
        <a:srgbClr val="5B6218"/>
      </a:accent4>
      <a:accent5>
        <a:srgbClr val="3B7C2E"/>
      </a:accent5>
      <a:accent6>
        <a:srgbClr val="20955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0F0F0"/>
      </a:dk2>
      <a:lt2>
        <a:srgbClr val="FFFFFF"/>
      </a:lt2>
      <a:accent1>
        <a:srgbClr val="962121"/>
      </a:accent1>
      <a:accent2>
        <a:srgbClr val="913115"/>
      </a:accent2>
      <a:accent3>
        <a:srgbClr val="7B4811"/>
      </a:accent3>
      <a:accent4>
        <a:srgbClr val="5B6218"/>
      </a:accent4>
      <a:accent5>
        <a:srgbClr val="3B7C2E"/>
      </a:accent5>
      <a:accent6>
        <a:srgbClr val="20955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</Words>
  <Application>WPS 演示</Application>
  <PresentationFormat>宽屏</PresentationFormat>
  <Paragraphs>44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隶书</vt:lpstr>
      <vt:lpstr>汉仪尚巍手书W</vt:lpstr>
      <vt:lpstr>隶书</vt:lpstr>
      <vt:lpstr>微软雅黑 Heavy</vt:lpstr>
      <vt:lpstr>苹方 中等</vt:lpstr>
      <vt:lpstr>微软雅黑 Semibold</vt:lpstr>
      <vt:lpstr>Segoe UI</vt:lpstr>
      <vt:lpstr>2_Office 主题​​</vt:lpstr>
      <vt:lpstr>1_Office 主题​​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单击此处添加大标题内容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哦呦</cp:lastModifiedBy>
  <cp:revision>151</cp:revision>
  <dcterms:created xsi:type="dcterms:W3CDTF">2019-06-19T02:08:00Z</dcterms:created>
  <dcterms:modified xsi:type="dcterms:W3CDTF">2020-12-13T16:14:40Z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